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 autoCompressPictures="0">
  <p:sldMasterIdLst>
    <p:sldMasterId id="2147483648" r:id="rId4"/>
  </p:sldMasterIdLst>
  <p:notesMasterIdLst>
    <p:notesMasterId r:id="rId20"/>
  </p:notesMasterIdLst>
  <p:sldIdLst>
    <p:sldId id="259" r:id="rId5"/>
    <p:sldId id="260" r:id="rId6"/>
    <p:sldId id="412" r:id="rId7"/>
    <p:sldId id="270" r:id="rId8"/>
    <p:sldId id="279" r:id="rId9"/>
    <p:sldId id="274" r:id="rId10"/>
    <p:sldId id="406" r:id="rId11"/>
    <p:sldId id="410" r:id="rId12"/>
    <p:sldId id="277" r:id="rId13"/>
    <p:sldId id="280" r:id="rId14"/>
    <p:sldId id="283" r:id="rId15"/>
    <p:sldId id="284" r:id="rId16"/>
    <p:sldId id="409" r:id="rId17"/>
    <p:sldId id="285" r:id="rId18"/>
    <p:sldId id="408" r:id="rId19"/>
  </p:sldIdLst>
  <p:sldSz cx="12192000" cy="6858000"/>
  <p:notesSz cx="6858000" cy="9144000"/>
  <p:embeddedFontLst>
    <p:embeddedFont>
      <p:font typeface="Franklin Gothic Book" panose="020B0503020102020204" pitchFamily="34" charset="0"/>
      <p:regular r:id="rId21"/>
      <p:italic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561837-481A-13E9-544F-0D3CC8EDC967}" name="Michael Schaad" initials="MS" userId="S::Michael.Schaad@vogelwarte.ch::3de88e1e-bcc4-4dee-b1f2-c67e1a459d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4D83C-0C4D-4A68-8A2F-85A7B04FAB04}" v="1655" dt="2025-12-29T09:47:37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fen Oppel" userId="e651edb2-1d85-4343-983c-37c3a469366e" providerId="ADAL" clId="{220726B2-FBA7-486E-BA60-13B6106BC7BE}"/>
    <pc:docChg chg="custSel delSld modSld sldOrd">
      <pc:chgData name="Steffen Oppel" userId="e651edb2-1d85-4343-983c-37c3a469366e" providerId="ADAL" clId="{220726B2-FBA7-486E-BA60-13B6106BC7BE}" dt="2025-12-29T09:47:37.812" v="2322" actId="20577"/>
      <pc:docMkLst>
        <pc:docMk/>
      </pc:docMkLst>
      <pc:sldChg chg="modSp">
        <pc:chgData name="Steffen Oppel" userId="e651edb2-1d85-4343-983c-37c3a469366e" providerId="ADAL" clId="{220726B2-FBA7-486E-BA60-13B6106BC7BE}" dt="2025-12-29T08:42:17.695" v="698" actId="20577"/>
        <pc:sldMkLst>
          <pc:docMk/>
          <pc:sldMk cId="93093590" sldId="270"/>
        </pc:sldMkLst>
        <pc:spChg chg="mod">
          <ac:chgData name="Steffen Oppel" userId="e651edb2-1d85-4343-983c-37c3a469366e" providerId="ADAL" clId="{220726B2-FBA7-486E-BA60-13B6106BC7BE}" dt="2025-12-29T08:42:17.695" v="698" actId="20577"/>
          <ac:spMkLst>
            <pc:docMk/>
            <pc:sldMk cId="93093590" sldId="270"/>
            <ac:spMk id="6" creationId="{D9998A9B-0427-73C8-1C18-F31660111F5F}"/>
          </ac:spMkLst>
        </pc:spChg>
      </pc:sldChg>
      <pc:sldChg chg="addSp delSp modSp mod addAnim delAnim modAnim">
        <pc:chgData name="Steffen Oppel" userId="e651edb2-1d85-4343-983c-37c3a469366e" providerId="ADAL" clId="{220726B2-FBA7-486E-BA60-13B6106BC7BE}" dt="2025-12-29T08:29:46.131" v="328" actId="478"/>
        <pc:sldMkLst>
          <pc:docMk/>
          <pc:sldMk cId="4102333275" sldId="274"/>
        </pc:sldMkLst>
        <pc:spChg chg="mod">
          <ac:chgData name="Steffen Oppel" userId="e651edb2-1d85-4343-983c-37c3a469366e" providerId="ADAL" clId="{220726B2-FBA7-486E-BA60-13B6106BC7BE}" dt="2025-12-29T08:18:45.938" v="29" actId="20577"/>
          <ac:spMkLst>
            <pc:docMk/>
            <pc:sldMk cId="4102333275" sldId="274"/>
            <ac:spMk id="2" creationId="{0A2B61EE-70CF-5206-25D8-4C2DEF56BF3A}"/>
          </ac:spMkLst>
        </pc:spChg>
        <pc:spChg chg="mod">
          <ac:chgData name="Steffen Oppel" userId="e651edb2-1d85-4343-983c-37c3a469366e" providerId="ADAL" clId="{220726B2-FBA7-486E-BA60-13B6106BC7BE}" dt="2025-12-29T08:24:21.950" v="278" actId="1076"/>
          <ac:spMkLst>
            <pc:docMk/>
            <pc:sldMk cId="4102333275" sldId="274"/>
            <ac:spMk id="6" creationId="{968FB86D-02DE-2D9F-2238-B3CAEC87E7F6}"/>
          </ac:spMkLst>
        </pc:spChg>
        <pc:spChg chg="mod">
          <ac:chgData name="Steffen Oppel" userId="e651edb2-1d85-4343-983c-37c3a469366e" providerId="ADAL" clId="{220726B2-FBA7-486E-BA60-13B6106BC7BE}" dt="2025-12-29T08:20:17.130" v="137"/>
          <ac:spMkLst>
            <pc:docMk/>
            <pc:sldMk cId="4102333275" sldId="274"/>
            <ac:spMk id="14" creationId="{C1591C53-C6FB-1C96-726D-3FC56C154097}"/>
          </ac:spMkLst>
        </pc:spChg>
        <pc:spChg chg="mod">
          <ac:chgData name="Steffen Oppel" userId="e651edb2-1d85-4343-983c-37c3a469366e" providerId="ADAL" clId="{220726B2-FBA7-486E-BA60-13B6106BC7BE}" dt="2025-12-29T08:20:17.130" v="137"/>
          <ac:spMkLst>
            <pc:docMk/>
            <pc:sldMk cId="4102333275" sldId="274"/>
            <ac:spMk id="15" creationId="{841CF061-5F9C-CEC4-62E8-545C76A9BAFB}"/>
          </ac:spMkLst>
        </pc:spChg>
        <pc:spChg chg="mod">
          <ac:chgData name="Steffen Oppel" userId="e651edb2-1d85-4343-983c-37c3a469366e" providerId="ADAL" clId="{220726B2-FBA7-486E-BA60-13B6106BC7BE}" dt="2025-12-29T08:20:17.130" v="137"/>
          <ac:spMkLst>
            <pc:docMk/>
            <pc:sldMk cId="4102333275" sldId="274"/>
            <ac:spMk id="16" creationId="{F67CBAE8-C9F4-D0C6-6B8D-677BEF3E0A51}"/>
          </ac:spMkLst>
        </pc:spChg>
        <pc:spChg chg="mod">
          <ac:chgData name="Steffen Oppel" userId="e651edb2-1d85-4343-983c-37c3a469366e" providerId="ADAL" clId="{220726B2-FBA7-486E-BA60-13B6106BC7BE}" dt="2025-12-29T08:20:17.130" v="137"/>
          <ac:spMkLst>
            <pc:docMk/>
            <pc:sldMk cId="4102333275" sldId="274"/>
            <ac:spMk id="17" creationId="{440DA356-D7AE-E001-FFFA-AE5938ED9576}"/>
          </ac:spMkLst>
        </pc:spChg>
        <pc:spChg chg="mod">
          <ac:chgData name="Steffen Oppel" userId="e651edb2-1d85-4343-983c-37c3a469366e" providerId="ADAL" clId="{220726B2-FBA7-486E-BA60-13B6106BC7BE}" dt="2025-12-29T08:20:17.130" v="137"/>
          <ac:spMkLst>
            <pc:docMk/>
            <pc:sldMk cId="4102333275" sldId="274"/>
            <ac:spMk id="18" creationId="{6BD5103D-C66E-767A-55C2-C6ACFBD068B2}"/>
          </ac:spMkLst>
        </pc:spChg>
        <pc:spChg chg="mod">
          <ac:chgData name="Steffen Oppel" userId="e651edb2-1d85-4343-983c-37c3a469366e" providerId="ADAL" clId="{220726B2-FBA7-486E-BA60-13B6106BC7BE}" dt="2025-12-29T08:20:17.130" v="137"/>
          <ac:spMkLst>
            <pc:docMk/>
            <pc:sldMk cId="4102333275" sldId="274"/>
            <ac:spMk id="19" creationId="{F74A1CF5-1E55-AE64-97FB-6FF4D3AD60BC}"/>
          </ac:spMkLst>
        </pc:spChg>
        <pc:spChg chg="mod">
          <ac:chgData name="Steffen Oppel" userId="e651edb2-1d85-4343-983c-37c3a469366e" providerId="ADAL" clId="{220726B2-FBA7-486E-BA60-13B6106BC7BE}" dt="2025-12-29T08:20:17.130" v="137"/>
          <ac:spMkLst>
            <pc:docMk/>
            <pc:sldMk cId="4102333275" sldId="274"/>
            <ac:spMk id="20" creationId="{77600705-51D9-203D-8F9A-C7D052F16A8B}"/>
          </ac:spMkLst>
        </pc:spChg>
        <pc:spChg chg="mod">
          <ac:chgData name="Steffen Oppel" userId="e651edb2-1d85-4343-983c-37c3a469366e" providerId="ADAL" clId="{220726B2-FBA7-486E-BA60-13B6106BC7BE}" dt="2025-12-29T08:20:17.130" v="137"/>
          <ac:spMkLst>
            <pc:docMk/>
            <pc:sldMk cId="4102333275" sldId="274"/>
            <ac:spMk id="21" creationId="{783B5A05-9BE7-8704-304C-A36315792E8D}"/>
          </ac:spMkLst>
        </pc:spChg>
        <pc:spChg chg="mod">
          <ac:chgData name="Steffen Oppel" userId="e651edb2-1d85-4343-983c-37c3a469366e" providerId="ADAL" clId="{220726B2-FBA7-486E-BA60-13B6106BC7BE}" dt="2025-12-29T08:20:17.130" v="137"/>
          <ac:spMkLst>
            <pc:docMk/>
            <pc:sldMk cId="4102333275" sldId="274"/>
            <ac:spMk id="22" creationId="{6052D3FE-DE06-5169-2208-8D8A60B04B4B}"/>
          </ac:spMkLst>
        </pc:spChg>
        <pc:grpChg chg="del ord">
          <ac:chgData name="Steffen Oppel" userId="e651edb2-1d85-4343-983c-37c3a469366e" providerId="ADAL" clId="{220726B2-FBA7-486E-BA60-13B6106BC7BE}" dt="2025-12-29T08:29:46.131" v="328" actId="478"/>
          <ac:grpSpMkLst>
            <pc:docMk/>
            <pc:sldMk cId="4102333275" sldId="274"/>
            <ac:grpSpMk id="12" creationId="{96BF3447-54DD-886E-42B9-C566D1EF1736}"/>
          </ac:grpSpMkLst>
        </pc:grpChg>
        <pc:grpChg chg="add mod">
          <ac:chgData name="Steffen Oppel" userId="e651edb2-1d85-4343-983c-37c3a469366e" providerId="ADAL" clId="{220726B2-FBA7-486E-BA60-13B6106BC7BE}" dt="2025-12-29T08:27:07.573" v="308" actId="1076"/>
          <ac:grpSpMkLst>
            <pc:docMk/>
            <pc:sldMk cId="4102333275" sldId="274"/>
            <ac:grpSpMk id="23" creationId="{A64D1299-71CE-BD2D-9209-D7F9AD9B848D}"/>
          </ac:grpSpMkLst>
        </pc:grpChg>
        <pc:picChg chg="del">
          <ac:chgData name="Steffen Oppel" userId="e651edb2-1d85-4343-983c-37c3a469366e" providerId="ADAL" clId="{220726B2-FBA7-486E-BA60-13B6106BC7BE}" dt="2025-12-29T08:19:53.611" v="134" actId="478"/>
          <ac:picMkLst>
            <pc:docMk/>
            <pc:sldMk cId="4102333275" sldId="274"/>
            <ac:picMk id="3" creationId="{C1D76EFD-B88E-C63E-FA4D-F7799E7291C2}"/>
          </ac:picMkLst>
        </pc:picChg>
        <pc:picChg chg="mod">
          <ac:chgData name="Steffen Oppel" userId="e651edb2-1d85-4343-983c-37c3a469366e" providerId="ADAL" clId="{220726B2-FBA7-486E-BA60-13B6106BC7BE}" dt="2025-12-29T08:25:25.912" v="293" actId="1076"/>
          <ac:picMkLst>
            <pc:docMk/>
            <pc:sldMk cId="4102333275" sldId="274"/>
            <ac:picMk id="4" creationId="{1169BBCF-3CAE-98C5-9277-5F7C110A9624}"/>
          </ac:picMkLst>
        </pc:picChg>
        <pc:picChg chg="del">
          <ac:chgData name="Steffen Oppel" userId="e651edb2-1d85-4343-983c-37c3a469366e" providerId="ADAL" clId="{220726B2-FBA7-486E-BA60-13B6106BC7BE}" dt="2025-12-29T08:19:58.230" v="136" actId="478"/>
          <ac:picMkLst>
            <pc:docMk/>
            <pc:sldMk cId="4102333275" sldId="274"/>
            <ac:picMk id="5" creationId="{C70F8AF9-2E71-A1F2-960D-AA22F1F854C5}"/>
          </ac:picMkLst>
        </pc:picChg>
        <pc:picChg chg="mod">
          <ac:chgData name="Steffen Oppel" userId="e651edb2-1d85-4343-983c-37c3a469366e" providerId="ADAL" clId="{220726B2-FBA7-486E-BA60-13B6106BC7BE}" dt="2025-12-29T08:27:11.317" v="309" actId="1076"/>
          <ac:picMkLst>
            <pc:docMk/>
            <pc:sldMk cId="4102333275" sldId="274"/>
            <ac:picMk id="7" creationId="{4CCED8E8-53F2-721C-93A5-BEDF9A1B68DB}"/>
          </ac:picMkLst>
        </pc:picChg>
        <pc:picChg chg="del">
          <ac:chgData name="Steffen Oppel" userId="e651edb2-1d85-4343-983c-37c3a469366e" providerId="ADAL" clId="{220726B2-FBA7-486E-BA60-13B6106BC7BE}" dt="2025-12-29T08:19:56.717" v="135" actId="478"/>
          <ac:picMkLst>
            <pc:docMk/>
            <pc:sldMk cId="4102333275" sldId="274"/>
            <ac:picMk id="8" creationId="{6BEBF396-0D75-133E-1EF8-F5CC5D3AFC73}"/>
          </ac:picMkLst>
        </pc:picChg>
        <pc:picChg chg="add mod">
          <ac:chgData name="Steffen Oppel" userId="e651edb2-1d85-4343-983c-37c3a469366e" providerId="ADAL" clId="{220726B2-FBA7-486E-BA60-13B6106BC7BE}" dt="2025-12-29T08:29:02.740" v="325" actId="1076"/>
          <ac:picMkLst>
            <pc:docMk/>
            <pc:sldMk cId="4102333275" sldId="274"/>
            <ac:picMk id="9" creationId="{FF1717C7-7490-9F56-B3D4-B0C93CA7A45B}"/>
          </ac:picMkLst>
        </pc:picChg>
        <pc:picChg chg="mod">
          <ac:chgData name="Steffen Oppel" userId="e651edb2-1d85-4343-983c-37c3a469366e" providerId="ADAL" clId="{220726B2-FBA7-486E-BA60-13B6106BC7BE}" dt="2025-12-29T08:28:43.180" v="323" actId="1076"/>
          <ac:picMkLst>
            <pc:docMk/>
            <pc:sldMk cId="4102333275" sldId="274"/>
            <ac:picMk id="10" creationId="{4817748B-E2E0-E6BB-E8EC-8D309E819313}"/>
          </ac:picMkLst>
        </pc:picChg>
        <pc:picChg chg="mod">
          <ac:chgData name="Steffen Oppel" userId="e651edb2-1d85-4343-983c-37c3a469366e" providerId="ADAL" clId="{220726B2-FBA7-486E-BA60-13B6106BC7BE}" dt="2025-12-29T08:28:48.444" v="324" actId="1076"/>
          <ac:picMkLst>
            <pc:docMk/>
            <pc:sldMk cId="4102333275" sldId="274"/>
            <ac:picMk id="11" creationId="{4FE5993A-E844-2590-FEF7-283CCC1776FB}"/>
          </ac:picMkLst>
        </pc:picChg>
        <pc:picChg chg="mod">
          <ac:chgData name="Steffen Oppel" userId="e651edb2-1d85-4343-983c-37c3a469366e" providerId="ADAL" clId="{220726B2-FBA7-486E-BA60-13B6106BC7BE}" dt="2025-12-29T08:27:07.573" v="308" actId="1076"/>
          <ac:picMkLst>
            <pc:docMk/>
            <pc:sldMk cId="4102333275" sldId="274"/>
            <ac:picMk id="24" creationId="{C2B543FA-C25B-E718-373F-C7EB3508BA53}"/>
          </ac:picMkLst>
        </pc:picChg>
        <pc:picChg chg="mod">
          <ac:chgData name="Steffen Oppel" userId="e651edb2-1d85-4343-983c-37c3a469366e" providerId="ADAL" clId="{220726B2-FBA7-486E-BA60-13B6106BC7BE}" dt="2025-12-29T08:27:07.573" v="308" actId="1076"/>
          <ac:picMkLst>
            <pc:docMk/>
            <pc:sldMk cId="4102333275" sldId="274"/>
            <ac:picMk id="25" creationId="{4C388DBF-D197-F2DA-8AE8-5219265322B7}"/>
          </ac:picMkLst>
        </pc:picChg>
        <pc:picChg chg="mod">
          <ac:chgData name="Steffen Oppel" userId="e651edb2-1d85-4343-983c-37c3a469366e" providerId="ADAL" clId="{220726B2-FBA7-486E-BA60-13B6106BC7BE}" dt="2025-12-29T08:27:07.573" v="308" actId="1076"/>
          <ac:picMkLst>
            <pc:docMk/>
            <pc:sldMk cId="4102333275" sldId="274"/>
            <ac:picMk id="26" creationId="{2B40632D-8835-99AD-48B4-3CD6824EEFC8}"/>
          </ac:picMkLst>
        </pc:picChg>
        <pc:picChg chg="mod">
          <ac:chgData name="Steffen Oppel" userId="e651edb2-1d85-4343-983c-37c3a469366e" providerId="ADAL" clId="{220726B2-FBA7-486E-BA60-13B6106BC7BE}" dt="2025-12-29T08:27:07.573" v="308" actId="1076"/>
          <ac:picMkLst>
            <pc:docMk/>
            <pc:sldMk cId="4102333275" sldId="274"/>
            <ac:picMk id="27" creationId="{B08362EC-6190-6F90-2AD8-EC7B996FECE9}"/>
          </ac:picMkLst>
        </pc:picChg>
      </pc:sldChg>
      <pc:sldChg chg="modSp addAnim delAnim modAnim">
        <pc:chgData name="Steffen Oppel" userId="e651edb2-1d85-4343-983c-37c3a469366e" providerId="ADAL" clId="{220726B2-FBA7-486E-BA60-13B6106BC7BE}" dt="2025-12-29T08:49:08.018" v="819"/>
        <pc:sldMkLst>
          <pc:docMk/>
          <pc:sldMk cId="4147052930" sldId="277"/>
        </pc:sldMkLst>
        <pc:spChg chg="mod">
          <ac:chgData name="Steffen Oppel" userId="e651edb2-1d85-4343-983c-37c3a469366e" providerId="ADAL" clId="{220726B2-FBA7-486E-BA60-13B6106BC7BE}" dt="2025-12-29T08:48:32.035" v="816" actId="20577"/>
          <ac:spMkLst>
            <pc:docMk/>
            <pc:sldMk cId="4147052930" sldId="277"/>
            <ac:spMk id="6" creationId="{7222F008-376F-10F9-9220-3971EED7A51E}"/>
          </ac:spMkLst>
        </pc:spChg>
      </pc:sldChg>
      <pc:sldChg chg="modSp mod modAnim">
        <pc:chgData name="Steffen Oppel" userId="e651edb2-1d85-4343-983c-37c3a469366e" providerId="ADAL" clId="{220726B2-FBA7-486E-BA60-13B6106BC7BE}" dt="2025-12-29T08:52:33.897" v="936"/>
        <pc:sldMkLst>
          <pc:docMk/>
          <pc:sldMk cId="3889978257" sldId="280"/>
        </pc:sldMkLst>
        <pc:spChg chg="mod">
          <ac:chgData name="Steffen Oppel" userId="e651edb2-1d85-4343-983c-37c3a469366e" providerId="ADAL" clId="{220726B2-FBA7-486E-BA60-13B6106BC7BE}" dt="2025-12-29T08:52:15.346" v="934" actId="20577"/>
          <ac:spMkLst>
            <pc:docMk/>
            <pc:sldMk cId="3889978257" sldId="280"/>
            <ac:spMk id="6" creationId="{F8A8883D-189D-7D16-97BC-64E432D89F71}"/>
          </ac:spMkLst>
        </pc:spChg>
      </pc:sldChg>
      <pc:sldChg chg="addSp delSp modSp mod">
        <pc:chgData name="Steffen Oppel" userId="e651edb2-1d85-4343-983c-37c3a469366e" providerId="ADAL" clId="{220726B2-FBA7-486E-BA60-13B6106BC7BE}" dt="2025-12-29T09:07:59.621" v="958" actId="20577"/>
        <pc:sldMkLst>
          <pc:docMk/>
          <pc:sldMk cId="3697027073" sldId="283"/>
        </pc:sldMkLst>
        <pc:spChg chg="mod">
          <ac:chgData name="Steffen Oppel" userId="e651edb2-1d85-4343-983c-37c3a469366e" providerId="ADAL" clId="{220726B2-FBA7-486E-BA60-13B6106BC7BE}" dt="2025-12-29T09:07:59.621" v="958" actId="20577"/>
          <ac:spMkLst>
            <pc:docMk/>
            <pc:sldMk cId="3697027073" sldId="283"/>
            <ac:spMk id="2" creationId="{AA6E08A7-8DA3-1844-360E-0414C3A544AC}"/>
          </ac:spMkLst>
        </pc:spChg>
        <pc:spChg chg="add">
          <ac:chgData name="Steffen Oppel" userId="e651edb2-1d85-4343-983c-37c3a469366e" providerId="ADAL" clId="{220726B2-FBA7-486E-BA60-13B6106BC7BE}" dt="2025-12-29T09:07:25.506" v="941"/>
          <ac:spMkLst>
            <pc:docMk/>
            <pc:sldMk cId="3697027073" sldId="283"/>
            <ac:spMk id="3" creationId="{C828AE06-234D-EA7F-3460-2D68DDCE7547}"/>
          </ac:spMkLst>
        </pc:spChg>
        <pc:spChg chg="mod">
          <ac:chgData name="Steffen Oppel" userId="e651edb2-1d85-4343-983c-37c3a469366e" providerId="ADAL" clId="{220726B2-FBA7-486E-BA60-13B6106BC7BE}" dt="2025-12-29T08:53:45.417" v="940" actId="20577"/>
          <ac:spMkLst>
            <pc:docMk/>
            <pc:sldMk cId="3697027073" sldId="283"/>
            <ac:spMk id="6" creationId="{446F41A3-C219-CAE2-A59E-D9FC7463C9FC}"/>
          </ac:spMkLst>
        </pc:spChg>
        <pc:picChg chg="add mod">
          <ac:chgData name="Steffen Oppel" userId="e651edb2-1d85-4343-983c-37c3a469366e" providerId="ADAL" clId="{220726B2-FBA7-486E-BA60-13B6106BC7BE}" dt="2025-12-29T09:07:38.144" v="945" actId="14100"/>
          <ac:picMkLst>
            <pc:docMk/>
            <pc:sldMk cId="3697027073" sldId="283"/>
            <ac:picMk id="4" creationId="{B979E6DC-72E1-13DD-43CC-C7FF332397C2}"/>
          </ac:picMkLst>
        </pc:picChg>
        <pc:picChg chg="del">
          <ac:chgData name="Steffen Oppel" userId="e651edb2-1d85-4343-983c-37c3a469366e" providerId="ADAL" clId="{220726B2-FBA7-486E-BA60-13B6106BC7BE}" dt="2025-12-29T08:07:30.309" v="1" actId="478"/>
          <ac:picMkLst>
            <pc:docMk/>
            <pc:sldMk cId="3697027073" sldId="283"/>
            <ac:picMk id="8" creationId="{D86249B7-E132-C9DF-8901-B193C52E2130}"/>
          </ac:picMkLst>
        </pc:picChg>
      </pc:sldChg>
      <pc:sldChg chg="modSp mod ord modAnim">
        <pc:chgData name="Steffen Oppel" userId="e651edb2-1d85-4343-983c-37c3a469366e" providerId="ADAL" clId="{220726B2-FBA7-486E-BA60-13B6106BC7BE}" dt="2025-12-29T09:45:43.395" v="2290" actId="1076"/>
        <pc:sldMkLst>
          <pc:docMk/>
          <pc:sldMk cId="2128612376" sldId="284"/>
        </pc:sldMkLst>
        <pc:spChg chg="mod">
          <ac:chgData name="Steffen Oppel" userId="e651edb2-1d85-4343-983c-37c3a469366e" providerId="ADAL" clId="{220726B2-FBA7-486E-BA60-13B6106BC7BE}" dt="2025-12-29T09:45:36.564" v="2289" actId="20577"/>
          <ac:spMkLst>
            <pc:docMk/>
            <pc:sldMk cId="2128612376" sldId="284"/>
            <ac:spMk id="2" creationId="{B168BC64-9672-53C5-177A-05CAFB2AE132}"/>
          </ac:spMkLst>
        </pc:spChg>
        <pc:spChg chg="mod">
          <ac:chgData name="Steffen Oppel" userId="e651edb2-1d85-4343-983c-37c3a469366e" providerId="ADAL" clId="{220726B2-FBA7-486E-BA60-13B6106BC7BE}" dt="2025-12-29T09:45:43.395" v="2290" actId="1076"/>
          <ac:spMkLst>
            <pc:docMk/>
            <pc:sldMk cId="2128612376" sldId="284"/>
            <ac:spMk id="6" creationId="{2676D909-369F-0A0B-6496-8D10E772CE24}"/>
          </ac:spMkLst>
        </pc:spChg>
      </pc:sldChg>
      <pc:sldChg chg="delSp modSp mod modAnim">
        <pc:chgData name="Steffen Oppel" userId="e651edb2-1d85-4343-983c-37c3a469366e" providerId="ADAL" clId="{220726B2-FBA7-486E-BA60-13B6106BC7BE}" dt="2025-12-29T09:41:37.891" v="2251" actId="1076"/>
        <pc:sldMkLst>
          <pc:docMk/>
          <pc:sldMk cId="3245034319" sldId="285"/>
        </pc:sldMkLst>
        <pc:spChg chg="mod">
          <ac:chgData name="Steffen Oppel" userId="e651edb2-1d85-4343-983c-37c3a469366e" providerId="ADAL" clId="{220726B2-FBA7-486E-BA60-13B6106BC7BE}" dt="2025-12-29T09:20:52.978" v="1299" actId="20577"/>
          <ac:spMkLst>
            <pc:docMk/>
            <pc:sldMk cId="3245034319" sldId="285"/>
            <ac:spMk id="2" creationId="{11957EFD-9B83-9F3B-F186-B6E0AE9DEDBD}"/>
          </ac:spMkLst>
        </pc:spChg>
        <pc:spChg chg="mod">
          <ac:chgData name="Steffen Oppel" userId="e651edb2-1d85-4343-983c-37c3a469366e" providerId="ADAL" clId="{220726B2-FBA7-486E-BA60-13B6106BC7BE}" dt="2025-12-29T09:41:37.891" v="2251" actId="1076"/>
          <ac:spMkLst>
            <pc:docMk/>
            <pc:sldMk cId="3245034319" sldId="285"/>
            <ac:spMk id="6" creationId="{33B4D67F-5A85-0894-96FE-A97C8132EA34}"/>
          </ac:spMkLst>
        </pc:spChg>
        <pc:picChg chg="del">
          <ac:chgData name="Steffen Oppel" userId="e651edb2-1d85-4343-983c-37c3a469366e" providerId="ADAL" clId="{220726B2-FBA7-486E-BA60-13B6106BC7BE}" dt="2025-12-29T09:20:32.888" v="1266" actId="478"/>
          <ac:picMkLst>
            <pc:docMk/>
            <pc:sldMk cId="3245034319" sldId="285"/>
            <ac:picMk id="4098" creationId="{63717095-4411-75E9-B156-4236B9167FF6}"/>
          </ac:picMkLst>
        </pc:picChg>
      </pc:sldChg>
      <pc:sldChg chg="modSp del mod">
        <pc:chgData name="Steffen Oppel" userId="e651edb2-1d85-4343-983c-37c3a469366e" providerId="ADAL" clId="{220726B2-FBA7-486E-BA60-13B6106BC7BE}" dt="2025-12-29T08:30:16.334" v="329" actId="47"/>
        <pc:sldMkLst>
          <pc:docMk/>
          <pc:sldMk cId="2580728425" sldId="405"/>
        </pc:sldMkLst>
        <pc:grpChg chg="mod">
          <ac:chgData name="Steffen Oppel" userId="e651edb2-1d85-4343-983c-37c3a469366e" providerId="ADAL" clId="{220726B2-FBA7-486E-BA60-13B6106BC7BE}" dt="2025-12-29T08:23:18.213" v="214" actId="1076"/>
          <ac:grpSpMkLst>
            <pc:docMk/>
            <pc:sldMk cId="2580728425" sldId="405"/>
            <ac:grpSpMk id="20" creationId="{7AE5CABC-659B-586B-BBA9-5637826A4BAE}"/>
          </ac:grpSpMkLst>
        </pc:grpChg>
      </pc:sldChg>
      <pc:sldChg chg="addSp modSp mod addAnim delAnim modAnim">
        <pc:chgData name="Steffen Oppel" userId="e651edb2-1d85-4343-983c-37c3a469366e" providerId="ADAL" clId="{220726B2-FBA7-486E-BA60-13B6106BC7BE}" dt="2025-12-29T09:43:17.345" v="2271" actId="20577"/>
        <pc:sldMkLst>
          <pc:docMk/>
          <pc:sldMk cId="3108881154" sldId="406"/>
        </pc:sldMkLst>
        <pc:spChg chg="mod">
          <ac:chgData name="Steffen Oppel" userId="e651edb2-1d85-4343-983c-37c3a469366e" providerId="ADAL" clId="{220726B2-FBA7-486E-BA60-13B6106BC7BE}" dt="2025-12-29T08:30:45.801" v="400" actId="6549"/>
          <ac:spMkLst>
            <pc:docMk/>
            <pc:sldMk cId="3108881154" sldId="406"/>
            <ac:spMk id="2" creationId="{A422349A-7473-192F-31E4-B014771986BD}"/>
          </ac:spMkLst>
        </pc:spChg>
        <pc:spChg chg="mod">
          <ac:chgData name="Steffen Oppel" userId="e651edb2-1d85-4343-983c-37c3a469366e" providerId="ADAL" clId="{220726B2-FBA7-486E-BA60-13B6106BC7BE}" dt="2025-12-29T09:43:17.345" v="2271" actId="20577"/>
          <ac:spMkLst>
            <pc:docMk/>
            <pc:sldMk cId="3108881154" sldId="406"/>
            <ac:spMk id="6" creationId="{1F2CC9D6-69A0-B017-563C-96650EBC45DC}"/>
          </ac:spMkLst>
        </pc:spChg>
        <pc:picChg chg="add mod ord">
          <ac:chgData name="Steffen Oppel" userId="e651edb2-1d85-4343-983c-37c3a469366e" providerId="ADAL" clId="{220726B2-FBA7-486E-BA60-13B6106BC7BE}" dt="2025-12-29T09:43:02.640" v="2252" actId="167"/>
          <ac:picMkLst>
            <pc:docMk/>
            <pc:sldMk cId="3108881154" sldId="406"/>
            <ac:picMk id="4" creationId="{E3F75A35-8EF9-47D0-7018-AA457D9C2B0E}"/>
          </ac:picMkLst>
        </pc:picChg>
      </pc:sldChg>
      <pc:sldChg chg="del">
        <pc:chgData name="Steffen Oppel" userId="e651edb2-1d85-4343-983c-37c3a469366e" providerId="ADAL" clId="{220726B2-FBA7-486E-BA60-13B6106BC7BE}" dt="2025-12-29T08:07:17.035" v="0" actId="47"/>
        <pc:sldMkLst>
          <pc:docMk/>
          <pc:sldMk cId="1713560369" sldId="407"/>
        </pc:sldMkLst>
      </pc:sldChg>
      <pc:sldChg chg="modSp mod">
        <pc:chgData name="Steffen Oppel" userId="e651edb2-1d85-4343-983c-37c3a469366e" providerId="ADAL" clId="{220726B2-FBA7-486E-BA60-13B6106BC7BE}" dt="2025-12-29T08:46:12.770" v="812" actId="20577"/>
        <pc:sldMkLst>
          <pc:docMk/>
          <pc:sldMk cId="370009293" sldId="408"/>
        </pc:sldMkLst>
        <pc:spChg chg="mod">
          <ac:chgData name="Steffen Oppel" userId="e651edb2-1d85-4343-983c-37c3a469366e" providerId="ADAL" clId="{220726B2-FBA7-486E-BA60-13B6106BC7BE}" dt="2025-12-29T08:44:39.410" v="730" actId="20577"/>
          <ac:spMkLst>
            <pc:docMk/>
            <pc:sldMk cId="370009293" sldId="408"/>
            <ac:spMk id="2" creationId="{0BA12295-616B-588B-DA4C-6E62771FA436}"/>
          </ac:spMkLst>
        </pc:spChg>
        <pc:spChg chg="mod">
          <ac:chgData name="Steffen Oppel" userId="e651edb2-1d85-4343-983c-37c3a469366e" providerId="ADAL" clId="{220726B2-FBA7-486E-BA60-13B6106BC7BE}" dt="2025-12-29T08:46:12.770" v="812" actId="20577"/>
          <ac:spMkLst>
            <pc:docMk/>
            <pc:sldMk cId="370009293" sldId="408"/>
            <ac:spMk id="3" creationId="{604578D0-F8BB-F26C-F30C-4007011DD1F3}"/>
          </ac:spMkLst>
        </pc:spChg>
      </pc:sldChg>
      <pc:sldChg chg="addSp delSp modSp mod delAnim modAnim">
        <pc:chgData name="Steffen Oppel" userId="e651edb2-1d85-4343-983c-37c3a469366e" providerId="ADAL" clId="{220726B2-FBA7-486E-BA60-13B6106BC7BE}" dt="2025-12-29T09:47:37.812" v="2322" actId="20577"/>
        <pc:sldMkLst>
          <pc:docMk/>
          <pc:sldMk cId="3929782220" sldId="409"/>
        </pc:sldMkLst>
        <pc:spChg chg="mod">
          <ac:chgData name="Steffen Oppel" userId="e651edb2-1d85-4343-983c-37c3a469366e" providerId="ADAL" clId="{220726B2-FBA7-486E-BA60-13B6106BC7BE}" dt="2025-12-29T09:26:03.552" v="1602" actId="20577"/>
          <ac:spMkLst>
            <pc:docMk/>
            <pc:sldMk cId="3929782220" sldId="409"/>
            <ac:spMk id="2" creationId="{932FEF85-AB07-8CAC-DA3E-AEB549AA01CA}"/>
          </ac:spMkLst>
        </pc:spChg>
        <pc:spChg chg="mod">
          <ac:chgData name="Steffen Oppel" userId="e651edb2-1d85-4343-983c-37c3a469366e" providerId="ADAL" clId="{220726B2-FBA7-486E-BA60-13B6106BC7BE}" dt="2025-12-29T09:47:37.812" v="2322" actId="20577"/>
          <ac:spMkLst>
            <pc:docMk/>
            <pc:sldMk cId="3929782220" sldId="409"/>
            <ac:spMk id="6" creationId="{E2500B9D-2DB6-17A4-1961-3CD82236E704}"/>
          </ac:spMkLst>
        </pc:spChg>
        <pc:picChg chg="add mod">
          <ac:chgData name="Steffen Oppel" userId="e651edb2-1d85-4343-983c-37c3a469366e" providerId="ADAL" clId="{220726B2-FBA7-486E-BA60-13B6106BC7BE}" dt="2025-12-29T09:20:21.782" v="1265" actId="14100"/>
          <ac:picMkLst>
            <pc:docMk/>
            <pc:sldMk cId="3929782220" sldId="409"/>
            <ac:picMk id="3" creationId="{CA6AE2E2-6543-6574-71CA-A73A16C18ADE}"/>
          </ac:picMkLst>
        </pc:picChg>
        <pc:picChg chg="del">
          <ac:chgData name="Steffen Oppel" userId="e651edb2-1d85-4343-983c-37c3a469366e" providerId="ADAL" clId="{220726B2-FBA7-486E-BA60-13B6106BC7BE}" dt="2025-12-29T09:09:36.338" v="964" actId="478"/>
          <ac:picMkLst>
            <pc:docMk/>
            <pc:sldMk cId="3929782220" sldId="409"/>
            <ac:picMk id="5" creationId="{7A0FB367-2C1E-3ADA-8F82-5DC1F62C085B}"/>
          </ac:picMkLst>
        </pc:picChg>
        <pc:picChg chg="mod">
          <ac:chgData name="Steffen Oppel" userId="e651edb2-1d85-4343-983c-37c3a469366e" providerId="ADAL" clId="{220726B2-FBA7-486E-BA60-13B6106BC7BE}" dt="2025-12-29T09:09:57.583" v="985" actId="1038"/>
          <ac:picMkLst>
            <pc:docMk/>
            <pc:sldMk cId="3929782220" sldId="409"/>
            <ac:picMk id="2050" creationId="{7C8EB81C-FB58-AE10-345D-335BA01A1579}"/>
          </ac:picMkLst>
        </pc:picChg>
      </pc:sldChg>
      <pc:sldChg chg="modSp mod">
        <pc:chgData name="Steffen Oppel" userId="e651edb2-1d85-4343-983c-37c3a469366e" providerId="ADAL" clId="{220726B2-FBA7-486E-BA60-13B6106BC7BE}" dt="2025-12-29T08:47:36.026" v="813" actId="20577"/>
        <pc:sldMkLst>
          <pc:docMk/>
          <pc:sldMk cId="2175637578" sldId="410"/>
        </pc:sldMkLst>
        <pc:graphicFrameChg chg="modGraphic">
          <ac:chgData name="Steffen Oppel" userId="e651edb2-1d85-4343-983c-37c3a469366e" providerId="ADAL" clId="{220726B2-FBA7-486E-BA60-13B6106BC7BE}" dt="2025-12-29T08:47:36.026" v="813" actId="20577"/>
          <ac:graphicFrameMkLst>
            <pc:docMk/>
            <pc:sldMk cId="2175637578" sldId="410"/>
            <ac:graphicFrameMk id="5" creationId="{A79195BC-4AA5-D0D2-5B34-D15E889D5E5E}"/>
          </ac:graphicFrameMkLst>
        </pc:graphicFrameChg>
      </pc:sldChg>
    </pc:docChg>
  </pc:docChgLst>
  <pc:docChgLst>
    <pc:chgData name="Steffen Oppel" userId="e651edb2-1d85-4343-983c-37c3a469366e" providerId="ADAL" clId="{08CE912D-47E4-4490-98F3-AA9AB6AF338A}"/>
    <pc:docChg chg="undo custSel delSld modSld">
      <pc:chgData name="Steffen Oppel" userId="e651edb2-1d85-4343-983c-37c3a469366e" providerId="ADAL" clId="{08CE912D-47E4-4490-98F3-AA9AB6AF338A}" dt="2025-12-17T10:17:55.447" v="1856" actId="20577"/>
      <pc:docMkLst>
        <pc:docMk/>
      </pc:docMkLst>
      <pc:sldChg chg="modSp mod">
        <pc:chgData name="Steffen Oppel" userId="e651edb2-1d85-4343-983c-37c3a469366e" providerId="ADAL" clId="{08CE912D-47E4-4490-98F3-AA9AB6AF338A}" dt="2025-12-17T08:19:40.374" v="21"/>
        <pc:sldMkLst>
          <pc:docMk/>
          <pc:sldMk cId="2433069539" sldId="259"/>
        </pc:sldMkLst>
        <pc:spChg chg="mod">
          <ac:chgData name="Steffen Oppel" userId="e651edb2-1d85-4343-983c-37c3a469366e" providerId="ADAL" clId="{08CE912D-47E4-4490-98F3-AA9AB6AF338A}" dt="2025-12-17T08:19:18.682" v="2" actId="20577"/>
          <ac:spMkLst>
            <pc:docMk/>
            <pc:sldMk cId="2433069539" sldId="259"/>
            <ac:spMk id="2" creationId="{E82B0BA9-84A2-1F48-94FF-88D87F7A25A2}"/>
          </ac:spMkLst>
        </pc:spChg>
        <pc:spChg chg="mod">
          <ac:chgData name="Steffen Oppel" userId="e651edb2-1d85-4343-983c-37c3a469366e" providerId="ADAL" clId="{08CE912D-47E4-4490-98F3-AA9AB6AF338A}" dt="2025-12-17T08:19:40.374" v="21"/>
          <ac:spMkLst>
            <pc:docMk/>
            <pc:sldMk cId="2433069539" sldId="259"/>
            <ac:spMk id="3" creationId="{F83CDEB1-10F7-11EC-45B1-A75CB3AD4D15}"/>
          </ac:spMkLst>
        </pc:spChg>
      </pc:sldChg>
      <pc:sldChg chg="modSp mod">
        <pc:chgData name="Steffen Oppel" userId="e651edb2-1d85-4343-983c-37c3a469366e" providerId="ADAL" clId="{08CE912D-47E4-4490-98F3-AA9AB6AF338A}" dt="2025-12-17T08:23:24.158" v="191" actId="20577"/>
        <pc:sldMkLst>
          <pc:docMk/>
          <pc:sldMk cId="3286462673" sldId="260"/>
        </pc:sldMkLst>
        <pc:spChg chg="mod">
          <ac:chgData name="Steffen Oppel" userId="e651edb2-1d85-4343-983c-37c3a469366e" providerId="ADAL" clId="{08CE912D-47E4-4490-98F3-AA9AB6AF338A}" dt="2025-12-17T08:22:07.231" v="71" actId="20577"/>
          <ac:spMkLst>
            <pc:docMk/>
            <pc:sldMk cId="3286462673" sldId="260"/>
            <ac:spMk id="2" creationId="{56F5C9E3-DAC8-4882-E8FE-C94D8E2D54F1}"/>
          </ac:spMkLst>
        </pc:spChg>
        <pc:spChg chg="mod">
          <ac:chgData name="Steffen Oppel" userId="e651edb2-1d85-4343-983c-37c3a469366e" providerId="ADAL" clId="{08CE912D-47E4-4490-98F3-AA9AB6AF338A}" dt="2025-12-17T08:23:24.158" v="191" actId="20577"/>
          <ac:spMkLst>
            <pc:docMk/>
            <pc:sldMk cId="3286462673" sldId="260"/>
            <ac:spMk id="3" creationId="{22BF4D18-8CC2-15A9-6DFD-F7BC9123A1A9}"/>
          </ac:spMkLst>
        </pc:spChg>
      </pc:sldChg>
      <pc:sldChg chg="addSp delSp modSp mod modAnim">
        <pc:chgData name="Steffen Oppel" userId="e651edb2-1d85-4343-983c-37c3a469366e" providerId="ADAL" clId="{08CE912D-47E4-4490-98F3-AA9AB6AF338A}" dt="2025-12-17T08:51:23.003" v="978"/>
        <pc:sldMkLst>
          <pc:docMk/>
          <pc:sldMk cId="93093590" sldId="270"/>
        </pc:sldMkLst>
        <pc:spChg chg="mod">
          <ac:chgData name="Steffen Oppel" userId="e651edb2-1d85-4343-983c-37c3a469366e" providerId="ADAL" clId="{08CE912D-47E4-4490-98F3-AA9AB6AF338A}" dt="2025-12-17T08:51:18.356" v="977" actId="207"/>
          <ac:spMkLst>
            <pc:docMk/>
            <pc:sldMk cId="93093590" sldId="270"/>
            <ac:spMk id="6" creationId="{D9998A9B-0427-73C8-1C18-F31660111F5F}"/>
          </ac:spMkLst>
        </pc:spChg>
        <pc:spChg chg="mod">
          <ac:chgData name="Steffen Oppel" userId="e651edb2-1d85-4343-983c-37c3a469366e" providerId="ADAL" clId="{08CE912D-47E4-4490-98F3-AA9AB6AF338A}" dt="2025-12-17T08:28:57.864" v="454"/>
          <ac:spMkLst>
            <pc:docMk/>
            <pc:sldMk cId="93093590" sldId="270"/>
            <ac:spMk id="9" creationId="{E3337C4C-3D7D-357D-3C13-7CED6A1111B2}"/>
          </ac:spMkLst>
        </pc:spChg>
        <pc:graphicFrameChg chg="add mod modGraphic">
          <ac:chgData name="Steffen Oppel" userId="e651edb2-1d85-4343-983c-37c3a469366e" providerId="ADAL" clId="{08CE912D-47E4-4490-98F3-AA9AB6AF338A}" dt="2025-12-17T08:44:31.494" v="744" actId="1076"/>
          <ac:graphicFrameMkLst>
            <pc:docMk/>
            <pc:sldMk cId="93093590" sldId="270"/>
            <ac:graphicFrameMk id="4" creationId="{F77A83CE-3D04-F351-123B-2BDAE62F3EE0}"/>
          </ac:graphicFrameMkLst>
        </pc:graphicFrameChg>
      </pc:sldChg>
      <pc:sldChg chg="addSp delSp modSp mod delAnim modAnim">
        <pc:chgData name="Steffen Oppel" userId="e651edb2-1d85-4343-983c-37c3a469366e" providerId="ADAL" clId="{08CE912D-47E4-4490-98F3-AA9AB6AF338A}" dt="2025-12-17T09:56:47.581" v="1662" actId="1038"/>
        <pc:sldMkLst>
          <pc:docMk/>
          <pc:sldMk cId="4147052930" sldId="277"/>
        </pc:sldMkLst>
        <pc:spChg chg="mod">
          <ac:chgData name="Steffen Oppel" userId="e651edb2-1d85-4343-983c-37c3a469366e" providerId="ADAL" clId="{08CE912D-47E4-4490-98F3-AA9AB6AF338A}" dt="2025-12-17T09:49:43.711" v="1542" actId="20577"/>
          <ac:spMkLst>
            <pc:docMk/>
            <pc:sldMk cId="4147052930" sldId="277"/>
            <ac:spMk id="2" creationId="{3DB6FDF0-ACC7-7F67-8032-AF60BA74E756}"/>
          </ac:spMkLst>
        </pc:spChg>
        <pc:spChg chg="mod">
          <ac:chgData name="Steffen Oppel" userId="e651edb2-1d85-4343-983c-37c3a469366e" providerId="ADAL" clId="{08CE912D-47E4-4490-98F3-AA9AB6AF338A}" dt="2025-12-17T09:50:34.195" v="1635" actId="20577"/>
          <ac:spMkLst>
            <pc:docMk/>
            <pc:sldMk cId="4147052930" sldId="277"/>
            <ac:spMk id="6" creationId="{7222F008-376F-10F9-9220-3971EED7A51E}"/>
          </ac:spMkLst>
        </pc:spChg>
        <pc:spChg chg="add mod">
          <ac:chgData name="Steffen Oppel" userId="e651edb2-1d85-4343-983c-37c3a469366e" providerId="ADAL" clId="{08CE912D-47E4-4490-98F3-AA9AB6AF338A}" dt="2025-12-17T09:53:35.225" v="1650" actId="207"/>
          <ac:spMkLst>
            <pc:docMk/>
            <pc:sldMk cId="4147052930" sldId="277"/>
            <ac:spMk id="13" creationId="{B456859D-3EE6-D01C-DC89-3D15B38798D7}"/>
          </ac:spMkLst>
        </pc:spChg>
        <pc:picChg chg="add mod ord">
          <ac:chgData name="Steffen Oppel" userId="e651edb2-1d85-4343-983c-37c3a469366e" providerId="ADAL" clId="{08CE912D-47E4-4490-98F3-AA9AB6AF338A}" dt="2025-12-17T09:56:47.581" v="1662" actId="1038"/>
          <ac:picMkLst>
            <pc:docMk/>
            <pc:sldMk cId="4147052930" sldId="277"/>
            <ac:picMk id="15" creationId="{D24E4585-252E-5ED9-89E9-21A99F89726E}"/>
          </ac:picMkLst>
        </pc:picChg>
        <pc:cxnChg chg="add mod">
          <ac:chgData name="Steffen Oppel" userId="e651edb2-1d85-4343-983c-37c3a469366e" providerId="ADAL" clId="{08CE912D-47E4-4490-98F3-AA9AB6AF338A}" dt="2025-12-17T09:51:42.582" v="1643" actId="1076"/>
          <ac:cxnSpMkLst>
            <pc:docMk/>
            <pc:sldMk cId="4147052930" sldId="277"/>
            <ac:cxnSpMk id="10" creationId="{FA9C026D-3DB0-1780-9636-30D1AB965426}"/>
          </ac:cxnSpMkLst>
        </pc:cxnChg>
        <pc:cxnChg chg="add mod">
          <ac:chgData name="Steffen Oppel" userId="e651edb2-1d85-4343-983c-37c3a469366e" providerId="ADAL" clId="{08CE912D-47E4-4490-98F3-AA9AB6AF338A}" dt="2025-12-17T09:52:05.878" v="1645" actId="1076"/>
          <ac:cxnSpMkLst>
            <pc:docMk/>
            <pc:sldMk cId="4147052930" sldId="277"/>
            <ac:cxnSpMk id="12" creationId="{6AE4C140-2FFB-3E99-E14B-AF434A3D3E39}"/>
          </ac:cxnSpMkLst>
        </pc:cxnChg>
      </pc:sldChg>
      <pc:sldChg chg="modSp mod">
        <pc:chgData name="Steffen Oppel" userId="e651edb2-1d85-4343-983c-37c3a469366e" providerId="ADAL" clId="{08CE912D-47E4-4490-98F3-AA9AB6AF338A}" dt="2025-12-17T08:52:57.329" v="1106" actId="20577"/>
        <pc:sldMkLst>
          <pc:docMk/>
          <pc:sldMk cId="1299797663" sldId="279"/>
        </pc:sldMkLst>
        <pc:spChg chg="mod">
          <ac:chgData name="Steffen Oppel" userId="e651edb2-1d85-4343-983c-37c3a469366e" providerId="ADAL" clId="{08CE912D-47E4-4490-98F3-AA9AB6AF338A}" dt="2025-12-17T08:49:11.349" v="816" actId="20577"/>
          <ac:spMkLst>
            <pc:docMk/>
            <pc:sldMk cId="1299797663" sldId="279"/>
            <ac:spMk id="2" creationId="{2296464E-5A22-909D-AF69-F5B22195DC6D}"/>
          </ac:spMkLst>
        </pc:spChg>
        <pc:spChg chg="mod">
          <ac:chgData name="Steffen Oppel" userId="e651edb2-1d85-4343-983c-37c3a469366e" providerId="ADAL" clId="{08CE912D-47E4-4490-98F3-AA9AB6AF338A}" dt="2025-12-17T08:52:57.329" v="1106" actId="20577"/>
          <ac:spMkLst>
            <pc:docMk/>
            <pc:sldMk cId="1299797663" sldId="279"/>
            <ac:spMk id="6" creationId="{10D11CF0-F4BF-E470-873E-E58A9F00F596}"/>
          </ac:spMkLst>
        </pc:spChg>
      </pc:sldChg>
      <pc:sldChg chg="addSp delSp modSp mod modAnim">
        <pc:chgData name="Steffen Oppel" userId="e651edb2-1d85-4343-983c-37c3a469366e" providerId="ADAL" clId="{08CE912D-47E4-4490-98F3-AA9AB6AF338A}" dt="2025-12-17T10:17:55.447" v="1856" actId="20577"/>
        <pc:sldMkLst>
          <pc:docMk/>
          <pc:sldMk cId="3889978257" sldId="280"/>
        </pc:sldMkLst>
        <pc:spChg chg="mod">
          <ac:chgData name="Steffen Oppel" userId="e651edb2-1d85-4343-983c-37c3a469366e" providerId="ADAL" clId="{08CE912D-47E4-4490-98F3-AA9AB6AF338A}" dt="2025-12-17T09:57:24.956" v="1704" actId="20577"/>
          <ac:spMkLst>
            <pc:docMk/>
            <pc:sldMk cId="3889978257" sldId="280"/>
            <ac:spMk id="2" creationId="{3ED664BB-FA82-199F-1326-1C50749F3311}"/>
          </ac:spMkLst>
        </pc:spChg>
        <pc:spChg chg="mod">
          <ac:chgData name="Steffen Oppel" userId="e651edb2-1d85-4343-983c-37c3a469366e" providerId="ADAL" clId="{08CE912D-47E4-4490-98F3-AA9AB6AF338A}" dt="2025-12-17T10:17:55.447" v="1856" actId="20577"/>
          <ac:spMkLst>
            <pc:docMk/>
            <pc:sldMk cId="3889978257" sldId="280"/>
            <ac:spMk id="6" creationId="{F8A8883D-189D-7D16-97BC-64E432D89F71}"/>
          </ac:spMkLst>
        </pc:spChg>
        <pc:picChg chg="add mod">
          <ac:chgData name="Steffen Oppel" userId="e651edb2-1d85-4343-983c-37c3a469366e" providerId="ADAL" clId="{08CE912D-47E4-4490-98F3-AA9AB6AF338A}" dt="2025-12-17T10:03:59.813" v="1710" actId="1076"/>
          <ac:picMkLst>
            <pc:docMk/>
            <pc:sldMk cId="3889978257" sldId="280"/>
            <ac:picMk id="5" creationId="{29288C4E-2ED4-A6AC-004D-1B9A9393A66F}"/>
          </ac:picMkLst>
        </pc:picChg>
      </pc:sldChg>
      <pc:sldChg chg="addSp delSp modSp mod modAnim">
        <pc:chgData name="Steffen Oppel" userId="e651edb2-1d85-4343-983c-37c3a469366e" providerId="ADAL" clId="{08CE912D-47E4-4490-98F3-AA9AB6AF338A}" dt="2025-12-17T09:34:23.312" v="1503" actId="1076"/>
        <pc:sldMkLst>
          <pc:docMk/>
          <pc:sldMk cId="3697027073" sldId="283"/>
        </pc:sldMkLst>
        <pc:spChg chg="mod">
          <ac:chgData name="Steffen Oppel" userId="e651edb2-1d85-4343-983c-37c3a469366e" providerId="ADAL" clId="{08CE912D-47E4-4490-98F3-AA9AB6AF338A}" dt="2025-12-17T09:12:18.512" v="1439" actId="20577"/>
          <ac:spMkLst>
            <pc:docMk/>
            <pc:sldMk cId="3697027073" sldId="283"/>
            <ac:spMk id="2" creationId="{AA6E08A7-8DA3-1844-360E-0414C3A544AC}"/>
          </ac:spMkLst>
        </pc:spChg>
        <pc:spChg chg="mod">
          <ac:chgData name="Steffen Oppel" userId="e651edb2-1d85-4343-983c-37c3a469366e" providerId="ADAL" clId="{08CE912D-47E4-4490-98F3-AA9AB6AF338A}" dt="2025-12-17T09:13:10.864" v="1495" actId="20577"/>
          <ac:spMkLst>
            <pc:docMk/>
            <pc:sldMk cId="3697027073" sldId="283"/>
            <ac:spMk id="6" creationId="{446F41A3-C219-CAE2-A59E-D9FC7463C9FC}"/>
          </ac:spMkLst>
        </pc:spChg>
      </pc:sldChg>
      <pc:sldChg chg="modSp mod">
        <pc:chgData name="Steffen Oppel" userId="e651edb2-1d85-4343-983c-37c3a469366e" providerId="ADAL" clId="{08CE912D-47E4-4490-98F3-AA9AB6AF338A}" dt="2025-12-17T09:09:22.464" v="1398" actId="1076"/>
        <pc:sldMkLst>
          <pc:docMk/>
          <pc:sldMk cId="2175637578" sldId="410"/>
        </pc:sldMkLst>
        <pc:spChg chg="mod">
          <ac:chgData name="Steffen Oppel" userId="e651edb2-1d85-4343-983c-37c3a469366e" providerId="ADAL" clId="{08CE912D-47E4-4490-98F3-AA9AB6AF338A}" dt="2025-12-17T08:54:02.744" v="1134" actId="20577"/>
          <ac:spMkLst>
            <pc:docMk/>
            <pc:sldMk cId="2175637578" sldId="410"/>
            <ac:spMk id="2" creationId="{9FD21DAC-DAEB-BD6D-60A7-847B6069299D}"/>
          </ac:spMkLst>
        </pc:spChg>
        <pc:spChg chg="mod">
          <ac:chgData name="Steffen Oppel" userId="e651edb2-1d85-4343-983c-37c3a469366e" providerId="ADAL" clId="{08CE912D-47E4-4490-98F3-AA9AB6AF338A}" dt="2025-12-17T09:09:22.464" v="1398" actId="1076"/>
          <ac:spMkLst>
            <pc:docMk/>
            <pc:sldMk cId="2175637578" sldId="410"/>
            <ac:spMk id="7" creationId="{B1FB5C49-6DC9-164E-733D-165EF6B3D0EC}"/>
          </ac:spMkLst>
        </pc:spChg>
        <pc:spChg chg="mod">
          <ac:chgData name="Steffen Oppel" userId="e651edb2-1d85-4343-983c-37c3a469366e" providerId="ADAL" clId="{08CE912D-47E4-4490-98F3-AA9AB6AF338A}" dt="2025-12-17T09:09:16.589" v="1397" actId="1076"/>
          <ac:spMkLst>
            <pc:docMk/>
            <pc:sldMk cId="2175637578" sldId="410"/>
            <ac:spMk id="8" creationId="{93251530-96DF-2E7A-FDC4-A4B7ACE7593B}"/>
          </ac:spMkLst>
        </pc:spChg>
        <pc:graphicFrameChg chg="mod modGraphic">
          <ac:chgData name="Steffen Oppel" userId="e651edb2-1d85-4343-983c-37c3a469366e" providerId="ADAL" clId="{08CE912D-47E4-4490-98F3-AA9AB6AF338A}" dt="2025-12-17T09:08:07.785" v="1396" actId="14734"/>
          <ac:graphicFrameMkLst>
            <pc:docMk/>
            <pc:sldMk cId="2175637578" sldId="410"/>
            <ac:graphicFrameMk id="5" creationId="{A79195BC-4AA5-D0D2-5B34-D15E889D5E5E}"/>
          </ac:graphicFrameMkLst>
        </pc:graphicFrameChg>
      </pc:sldChg>
      <pc:sldChg chg="addSp modSp mod modAnim">
        <pc:chgData name="Steffen Oppel" userId="e651edb2-1d85-4343-983c-37c3a469366e" providerId="ADAL" clId="{08CE912D-47E4-4490-98F3-AA9AB6AF338A}" dt="2025-12-17T08:28:16.023" v="453" actId="1037"/>
        <pc:sldMkLst>
          <pc:docMk/>
          <pc:sldMk cId="2639505732" sldId="412"/>
        </pc:sldMkLst>
        <pc:spChg chg="mod">
          <ac:chgData name="Steffen Oppel" userId="e651edb2-1d85-4343-983c-37c3a469366e" providerId="ADAL" clId="{08CE912D-47E4-4490-98F3-AA9AB6AF338A}" dt="2025-12-17T08:24:08.625" v="223" actId="20577"/>
          <ac:spMkLst>
            <pc:docMk/>
            <pc:sldMk cId="2639505732" sldId="412"/>
            <ac:spMk id="2" creationId="{A0D52EE7-37FB-703E-F240-6B12AF680E64}"/>
          </ac:spMkLst>
        </pc:spChg>
        <pc:spChg chg="mod">
          <ac:chgData name="Steffen Oppel" userId="e651edb2-1d85-4343-983c-37c3a469366e" providerId="ADAL" clId="{08CE912D-47E4-4490-98F3-AA9AB6AF338A}" dt="2025-12-17T08:25:19.214" v="309" actId="1036"/>
          <ac:spMkLst>
            <pc:docMk/>
            <pc:sldMk cId="2639505732" sldId="412"/>
            <ac:spMk id="3" creationId="{01D67C0E-FC71-D070-AE10-A44916F19E05}"/>
          </ac:spMkLst>
        </pc:spChg>
        <pc:spChg chg="mod">
          <ac:chgData name="Steffen Oppel" userId="e651edb2-1d85-4343-983c-37c3a469366e" providerId="ADAL" clId="{08CE912D-47E4-4490-98F3-AA9AB6AF338A}" dt="2025-12-17T08:27:44.879" v="435" actId="1076"/>
          <ac:spMkLst>
            <pc:docMk/>
            <pc:sldMk cId="2639505732" sldId="412"/>
            <ac:spMk id="6" creationId="{F1B6D808-7772-AEB5-D468-AC8A20880646}"/>
          </ac:spMkLst>
        </pc:spChg>
        <pc:spChg chg="mod">
          <ac:chgData name="Steffen Oppel" userId="e651edb2-1d85-4343-983c-37c3a469366e" providerId="ADAL" clId="{08CE912D-47E4-4490-98F3-AA9AB6AF338A}" dt="2025-12-17T08:26:06.510" v="370" actId="1076"/>
          <ac:spMkLst>
            <pc:docMk/>
            <pc:sldMk cId="2639505732" sldId="412"/>
            <ac:spMk id="8" creationId="{94CB93A6-230D-F1D4-CEED-8F82637AB744}"/>
          </ac:spMkLst>
        </pc:spChg>
        <pc:spChg chg="add mod">
          <ac:chgData name="Steffen Oppel" userId="e651edb2-1d85-4343-983c-37c3a469366e" providerId="ADAL" clId="{08CE912D-47E4-4490-98F3-AA9AB6AF338A}" dt="2025-12-17T08:26:42.045" v="377" actId="164"/>
          <ac:spMkLst>
            <pc:docMk/>
            <pc:sldMk cId="2639505732" sldId="412"/>
            <ac:spMk id="16" creationId="{E1A10BB5-CA73-9913-8030-40AC89389081}"/>
          </ac:spMkLst>
        </pc:spChg>
        <pc:spChg chg="add mod">
          <ac:chgData name="Steffen Oppel" userId="e651edb2-1d85-4343-983c-37c3a469366e" providerId="ADAL" clId="{08CE912D-47E4-4490-98F3-AA9AB6AF338A}" dt="2025-12-17T08:28:16.023" v="453" actId="1037"/>
          <ac:spMkLst>
            <pc:docMk/>
            <pc:sldMk cId="2639505732" sldId="412"/>
            <ac:spMk id="18" creationId="{FD7093DC-161F-A0E7-CED7-04D6E1B2AD2E}"/>
          </ac:spMkLst>
        </pc:spChg>
        <pc:grpChg chg="mod">
          <ac:chgData name="Steffen Oppel" userId="e651edb2-1d85-4343-983c-37c3a469366e" providerId="ADAL" clId="{08CE912D-47E4-4490-98F3-AA9AB6AF338A}" dt="2025-12-17T08:26:42.045" v="377" actId="164"/>
          <ac:grpSpMkLst>
            <pc:docMk/>
            <pc:sldMk cId="2639505732" sldId="412"/>
            <ac:grpSpMk id="15" creationId="{F0637056-6D7E-2D92-0C55-079549FC4BF6}"/>
          </ac:grpSpMkLst>
        </pc:grpChg>
        <pc:grpChg chg="add mod">
          <ac:chgData name="Steffen Oppel" userId="e651edb2-1d85-4343-983c-37c3a469366e" providerId="ADAL" clId="{08CE912D-47E4-4490-98F3-AA9AB6AF338A}" dt="2025-12-17T08:26:42.045" v="377" actId="164"/>
          <ac:grpSpMkLst>
            <pc:docMk/>
            <pc:sldMk cId="2639505732" sldId="412"/>
            <ac:grpSpMk id="17" creationId="{22DEA321-79E4-62AA-38CC-A0206A42264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74EA8-84CF-A948-A692-3182148DFEC6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5649B-6CD4-A145-9893-9512D49715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4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FE2C15E-89AD-394B-8ECA-FA037E8CE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032D9-43AA-3D48-B721-C448BB6B311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57057" y="1208659"/>
            <a:ext cx="11425143" cy="49756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000" baseline="0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C91C19-5B1C-2F45-99FA-9ED215AA5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20" y="1082591"/>
            <a:ext cx="11445267" cy="1260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03BB3A-77D4-4849-9023-D2AF47582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559" y="2712552"/>
            <a:ext cx="9144000" cy="2387600"/>
          </a:xfrm>
        </p:spPr>
        <p:txBody>
          <a:bodyPr anchor="ctr" anchorCtr="0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360919-88A9-7744-8EA1-1975638DB7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00" y="360000"/>
            <a:ext cx="1800000" cy="50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3C50C4-5C9E-3A49-85FF-700F2AAFC5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 rot="16200000">
            <a:off x="10535007" y="2213541"/>
            <a:ext cx="2134844" cy="204623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6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© Fotograf</a:t>
            </a:r>
          </a:p>
        </p:txBody>
      </p:sp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D7465CCC-A8C7-220B-6A0E-DBB6B40AA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</a:p>
        </p:txBody>
      </p:sp>
    </p:spTree>
    <p:extLst>
      <p:ext uri="{BB962C8B-B14F-4D97-AF65-F5344CB8AC3E}">
        <p14:creationId xmlns:p14="http://schemas.microsoft.com/office/powerpoint/2010/main" val="43654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40E0C53-ED68-A640-8B9E-9532C0E896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6FEB93-10F8-B24C-BB77-DCECA631F5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399" cy="9001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00" y="1446028"/>
            <a:ext cx="11372400" cy="47309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6427F51-A408-504F-92D7-FCC555B8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4798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50AD5-6246-0C02-8AAC-29FFF07B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8" y="653281"/>
            <a:ext cx="9972000" cy="486969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5000" b="0" i="1" baseline="0">
                <a:solidFill>
                  <a:srgbClr val="646464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EB9F0B-118F-9A30-0E1E-37D5D6A515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AC7FE1-9A4E-96C3-951B-E81000153E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1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66218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59C706A3-4FB0-5A93-941E-8CFE4544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8295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4872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D363255-0782-3447-82F1-923B2C3258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1000" y="2423902"/>
            <a:ext cx="3200400" cy="3519698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C650B598-3439-CBA4-E83A-B0CFC09D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19214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558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4C96A9-CCF2-B348-8CF4-0C7871FA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200" y="1825625"/>
            <a:ext cx="5580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BF189-496A-F218-1A96-B13FBDA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74360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6F8EEE-02EE-4247-9FCF-306711B2F4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5999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CB9E9D1-666B-184A-9405-F6166BEF6D6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62198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2210289-458D-BB7E-36EE-6329DF24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2479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E6E9015-3AE7-C94C-96AE-9D3B1B085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5E6F526-C27F-8446-937E-FFEC1AA70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8E5864-1201-714E-ADA2-FA32E9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00" y="365125"/>
            <a:ext cx="11372400" cy="1149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067E9-66A4-7146-A401-EFD25190C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799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587F7D-22B4-EB45-81F9-EA8ADFF14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9799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67E6F2-D9AE-AA46-88D6-61A3F919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2200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1799884-B35D-794F-B7A2-2E2E31C16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200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3DF098E-7C07-617A-C800-9ABAE6D0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413069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5364C2B-78A0-EF48-9423-4458CE03D9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D0575A-6CED-3848-9175-4247F2B3FC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E1B32BC7-98D1-B334-1F32-C3C5714A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254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36792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663A13-86AC-F148-AC42-0985926A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5" y="320676"/>
            <a:ext cx="11727710" cy="7213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141CD2-AF9C-7345-BEB1-1E599871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145" y="1318437"/>
            <a:ext cx="11727710" cy="4858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440724-8BE7-CC45-8E3F-4502690B2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921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45712EFF-5AF8-F575-2809-D8D5B08C1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</a:p>
        </p:txBody>
      </p:sp>
    </p:spTree>
    <p:extLst>
      <p:ext uri="{BB962C8B-B14F-4D97-AF65-F5344CB8AC3E}">
        <p14:creationId xmlns:p14="http://schemas.microsoft.com/office/powerpoint/2010/main" val="357315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4" r:id="rId4"/>
    <p:sldLayoutId id="2147483657" r:id="rId5"/>
    <p:sldLayoutId id="2147483652" r:id="rId6"/>
    <p:sldLayoutId id="2147483656" r:id="rId7"/>
    <p:sldLayoutId id="2147483653" r:id="rId8"/>
    <p:sldLayoutId id="2147483655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B0BA9-84A2-1F48-94FF-88D87F7A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CH" dirty="0"/>
              <a:t>Woher kommen die in der Schweiz geschossenen </a:t>
            </a:r>
            <a:br>
              <a:rPr lang="de-CH" dirty="0"/>
            </a:br>
            <a:r>
              <a:rPr lang="de-CH" dirty="0"/>
              <a:t>Waldschnepfen?</a:t>
            </a:r>
            <a:endParaRPr lang="de-DE" dirty="0"/>
          </a:p>
        </p:txBody>
      </p:sp>
      <p:pic>
        <p:nvPicPr>
          <p:cNvPr id="4098" name="Picture 2" descr="vogelwarte.ch - Eurasian Woodcock">
            <a:extLst>
              <a:ext uri="{FF2B5EF4-FFF2-40B4-BE49-F238E27FC236}">
                <a16:creationId xmlns:a16="http://schemas.microsoft.com/office/drawing/2014/main" id="{C30F97BF-9005-E7BE-0DD0-7930B445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768833"/>
            <a:ext cx="6394139" cy="47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83CDEB1-10F7-11EC-45B1-A75CB3AD4D15}"/>
              </a:ext>
            </a:extLst>
          </p:cNvPr>
          <p:cNvSpPr txBox="1">
            <a:spLocks/>
          </p:cNvSpPr>
          <p:nvPr/>
        </p:nvSpPr>
        <p:spPr>
          <a:xfrm>
            <a:off x="260755" y="4823925"/>
            <a:ext cx="5835245" cy="12198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sz="2400" dirty="0"/>
              <a:t>Pierre Mollet</a:t>
            </a:r>
          </a:p>
          <a:p>
            <a:r>
              <a:rPr lang="de-DE" sz="2400" dirty="0"/>
              <a:t>Steffen Oppel</a:t>
            </a:r>
          </a:p>
          <a:p>
            <a:r>
              <a:rPr lang="de-DE" sz="2400" dirty="0"/>
              <a:t>Martin Grüebler</a:t>
            </a:r>
          </a:p>
          <a:p>
            <a:r>
              <a:rPr lang="de-DE" sz="2400" dirty="0"/>
              <a:t>Gilberto Pasinelli</a:t>
            </a:r>
          </a:p>
        </p:txBody>
      </p:sp>
    </p:spTree>
    <p:extLst>
      <p:ext uri="{BB962C8B-B14F-4D97-AF65-F5344CB8AC3E}">
        <p14:creationId xmlns:p14="http://schemas.microsoft.com/office/powerpoint/2010/main" val="243306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CF32-CC89-2F0B-72D8-0A4EF145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664BB-FA82-199F-1326-1C50749F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Abschuss erfolgt hauptsächlich zur Zugzeit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8A8883D-189D-7D16-97BC-64E432D89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705647"/>
            <a:ext cx="10888649" cy="1983181"/>
          </a:xfrm>
        </p:spPr>
        <p:txBody>
          <a:bodyPr>
            <a:normAutofit/>
          </a:bodyPr>
          <a:lstStyle/>
          <a:p>
            <a:r>
              <a:rPr lang="en-US" sz="2400" dirty="0"/>
              <a:t>die </a:t>
            </a:r>
            <a:r>
              <a:rPr lang="en-US" sz="2400" dirty="0" err="1"/>
              <a:t>meisten</a:t>
            </a:r>
            <a:r>
              <a:rPr lang="en-US" sz="2400" dirty="0"/>
              <a:t> </a:t>
            </a:r>
            <a:r>
              <a:rPr lang="en-US" sz="2400" dirty="0" err="1"/>
              <a:t>Waldschnepfen</a:t>
            </a:r>
            <a:r>
              <a:rPr lang="en-US" sz="2400" dirty="0"/>
              <a:t> </a:t>
            </a:r>
            <a:r>
              <a:rPr lang="en-US" sz="2400" dirty="0" err="1"/>
              <a:t>werden</a:t>
            </a:r>
            <a:r>
              <a:rPr lang="en-US" sz="2400" dirty="0"/>
              <a:t> </a:t>
            </a:r>
            <a:r>
              <a:rPr lang="en-US" sz="2400" dirty="0" err="1"/>
              <a:t>zur</a:t>
            </a:r>
            <a:r>
              <a:rPr lang="en-US" sz="2400" dirty="0"/>
              <a:t> </a:t>
            </a:r>
            <a:r>
              <a:rPr lang="en-US" sz="2400" dirty="0" err="1"/>
              <a:t>Hauptzugzeit</a:t>
            </a:r>
            <a:r>
              <a:rPr lang="en-US" sz="2400" dirty="0"/>
              <a:t> </a:t>
            </a:r>
            <a:r>
              <a:rPr lang="en-US" sz="2400" dirty="0" err="1"/>
              <a:t>geschossen</a:t>
            </a:r>
            <a:endParaRPr lang="en-US" sz="2400" dirty="0"/>
          </a:p>
          <a:p>
            <a:r>
              <a:rPr lang="en-US" sz="2400" dirty="0" err="1"/>
              <a:t>Verdünnungseffekt</a:t>
            </a:r>
            <a:r>
              <a:rPr lang="en-US" sz="2400" dirty="0"/>
              <a:t> </a:t>
            </a:r>
            <a:r>
              <a:rPr lang="en-US" sz="2400" dirty="0" err="1"/>
              <a:t>reduziert</a:t>
            </a:r>
            <a:r>
              <a:rPr lang="en-US" sz="2400" dirty="0"/>
              <a:t> </a:t>
            </a:r>
            <a:r>
              <a:rPr lang="en-US" sz="2400" dirty="0" err="1"/>
              <a:t>Jagddruck</a:t>
            </a:r>
            <a:r>
              <a:rPr lang="en-US" sz="2400" dirty="0"/>
              <a:t> auf </a:t>
            </a:r>
            <a:r>
              <a:rPr lang="en-US" sz="2400" dirty="0" err="1"/>
              <a:t>einheimische</a:t>
            </a:r>
            <a:r>
              <a:rPr lang="en-US" sz="2400" dirty="0"/>
              <a:t> </a:t>
            </a:r>
            <a:r>
              <a:rPr lang="en-US" sz="2400" dirty="0" err="1"/>
              <a:t>Brutvögel</a:t>
            </a:r>
            <a:endParaRPr lang="en-US" sz="2400" dirty="0"/>
          </a:p>
          <a:p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88C4E-2ED4-A6AC-004D-1B9A9393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37" y="2031210"/>
            <a:ext cx="6408660" cy="47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7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11FF-946A-3238-1764-2ADA1431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E08A7-8DA3-1844-360E-0414C3A5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Anteil der ausländischen Waldschnepfen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46F41A3-C219-CAE2-A59E-D9FC7463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74" y="213172"/>
            <a:ext cx="11593508" cy="2368663"/>
          </a:xfrm>
        </p:spPr>
        <p:txBody>
          <a:bodyPr>
            <a:normAutofit/>
          </a:bodyPr>
          <a:lstStyle/>
          <a:p>
            <a:r>
              <a:rPr lang="en-US" sz="2400" dirty="0" err="1"/>
              <a:t>basierend</a:t>
            </a:r>
            <a:r>
              <a:rPr lang="en-US" sz="2400" dirty="0"/>
              <a:t> auf 842 </a:t>
            </a:r>
            <a:r>
              <a:rPr lang="en-US" sz="2400" dirty="0" err="1"/>
              <a:t>geschossenen</a:t>
            </a:r>
            <a:r>
              <a:rPr lang="en-US" sz="2400" dirty="0"/>
              <a:t> </a:t>
            </a:r>
            <a:r>
              <a:rPr lang="en-US" sz="2400" dirty="0" err="1"/>
              <a:t>Individuen</a:t>
            </a:r>
            <a:r>
              <a:rPr lang="en-US" sz="2400" dirty="0"/>
              <a:t> (9% der </a:t>
            </a:r>
            <a:r>
              <a:rPr lang="en-US" sz="2400" dirty="0" err="1"/>
              <a:t>Jagdstrecke</a:t>
            </a:r>
            <a:r>
              <a:rPr lang="en-US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9E6DC-72E1-13DD-43CC-C7FF3323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685563"/>
            <a:ext cx="8369046" cy="51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2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FA06C-E8A5-F962-5D0B-B8E1E94D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8BC64-9672-53C5-177A-05CAFB2A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Schätzung der jährlichen Jagdmortalität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676D909-369F-0A0B-6496-8D10E772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022781"/>
            <a:ext cx="10888649" cy="3559118"/>
          </a:xfrm>
        </p:spPr>
        <p:txBody>
          <a:bodyPr>
            <a:normAutofit/>
          </a:bodyPr>
          <a:lstStyle/>
          <a:p>
            <a:r>
              <a:rPr lang="en-US" sz="2400" dirty="0"/>
              <a:t>Schweizer </a:t>
            </a:r>
            <a:r>
              <a:rPr lang="en-US" sz="2400" dirty="0" err="1"/>
              <a:t>Brutpopulation</a:t>
            </a:r>
            <a:r>
              <a:rPr lang="en-US" sz="2400" dirty="0"/>
              <a:t> ca. 2000 – 8000 </a:t>
            </a:r>
            <a:r>
              <a:rPr lang="en-US" sz="2400" dirty="0" err="1"/>
              <a:t>Waldschnepfen</a:t>
            </a:r>
            <a:endParaRPr lang="en-US" sz="2400" dirty="0"/>
          </a:p>
          <a:p>
            <a:r>
              <a:rPr lang="en-US" sz="2400" dirty="0"/>
              <a:t>pro Jahr </a:t>
            </a:r>
            <a:r>
              <a:rPr lang="en-US" sz="2400" dirty="0" err="1"/>
              <a:t>werden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1820 </a:t>
            </a:r>
            <a:r>
              <a:rPr lang="en-US" sz="2400" dirty="0" err="1"/>
              <a:t>Waldschnepfen</a:t>
            </a:r>
            <a:r>
              <a:rPr lang="en-US" sz="2400" dirty="0"/>
              <a:t> </a:t>
            </a:r>
            <a:r>
              <a:rPr lang="en-US" sz="2400" dirty="0" err="1"/>
              <a:t>geschossen</a:t>
            </a:r>
            <a:r>
              <a:rPr lang="en-US" sz="2400" dirty="0"/>
              <a:t> (</a:t>
            </a:r>
            <a:r>
              <a:rPr lang="en-US" sz="2400" dirty="0" err="1"/>
              <a:t>Mittelwert</a:t>
            </a:r>
            <a:r>
              <a:rPr lang="en-US" sz="2400" dirty="0"/>
              <a:t> 1985 – 2024)</a:t>
            </a:r>
          </a:p>
          <a:p>
            <a:r>
              <a:rPr lang="en-US" sz="2400" dirty="0" err="1"/>
              <a:t>davon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ca. 0.2 - 54% </a:t>
            </a:r>
            <a:r>
              <a:rPr lang="en-US" sz="2400" dirty="0" err="1"/>
              <a:t>lokale</a:t>
            </a:r>
            <a:r>
              <a:rPr lang="en-US" sz="2400" dirty="0"/>
              <a:t> </a:t>
            </a:r>
            <a:r>
              <a:rPr lang="en-US" sz="2400" dirty="0" err="1"/>
              <a:t>Brutvögel</a:t>
            </a:r>
            <a:r>
              <a:rPr lang="en-US" sz="2400" dirty="0"/>
              <a:t> (= </a:t>
            </a:r>
            <a:r>
              <a:rPr lang="en-US" sz="2400" b="1" dirty="0">
                <a:solidFill>
                  <a:srgbClr val="C00000"/>
                </a:solidFill>
              </a:rPr>
              <a:t>36 - 983 </a:t>
            </a:r>
            <a:r>
              <a:rPr lang="en-US" sz="2400" b="1" dirty="0" err="1">
                <a:solidFill>
                  <a:srgbClr val="C00000"/>
                </a:solidFill>
              </a:rPr>
              <a:t>Waldschnepfen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davon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28.8% </a:t>
            </a:r>
            <a:r>
              <a:rPr lang="en-US" sz="2400" dirty="0" err="1"/>
              <a:t>Altvögel</a:t>
            </a:r>
            <a:r>
              <a:rPr lang="en-US" sz="2400" dirty="0"/>
              <a:t> (= </a:t>
            </a:r>
            <a:r>
              <a:rPr lang="en-US" sz="2400" b="1" dirty="0">
                <a:solidFill>
                  <a:srgbClr val="C00000"/>
                </a:solidFill>
              </a:rPr>
              <a:t>10 - 283 </a:t>
            </a:r>
            <a:r>
              <a:rPr lang="en-US" sz="2400" b="1" dirty="0" err="1">
                <a:solidFill>
                  <a:srgbClr val="C00000"/>
                </a:solidFill>
              </a:rPr>
              <a:t>adulte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Waldschnepfen</a:t>
            </a:r>
            <a:r>
              <a:rPr lang="en-US" sz="2400" dirty="0"/>
              <a:t>)</a:t>
            </a:r>
          </a:p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C00000"/>
                </a:solidFill>
              </a:rPr>
              <a:t>0.1 - 14% </a:t>
            </a:r>
            <a:r>
              <a:rPr lang="en-US" sz="2400" dirty="0"/>
              <a:t>der Schweizer </a:t>
            </a:r>
            <a:r>
              <a:rPr lang="en-US" sz="2400" dirty="0" err="1"/>
              <a:t>Brutpopulation</a:t>
            </a:r>
            <a:r>
              <a:rPr lang="en-US" sz="2400" dirty="0"/>
              <a:t> </a:t>
            </a:r>
            <a:r>
              <a:rPr lang="en-US" sz="2400" dirty="0" err="1"/>
              <a:t>wird</a:t>
            </a:r>
            <a:r>
              <a:rPr lang="en-US" sz="2400" dirty="0"/>
              <a:t> </a:t>
            </a:r>
            <a:r>
              <a:rPr lang="en-US" sz="2400" dirty="0" err="1"/>
              <a:t>jährlich</a:t>
            </a:r>
            <a:r>
              <a:rPr lang="en-US" sz="2400" dirty="0"/>
              <a:t> </a:t>
            </a:r>
            <a:r>
              <a:rPr lang="en-US" sz="2400" dirty="0" err="1"/>
              <a:t>erschossen</a:t>
            </a:r>
            <a:endParaRPr lang="en-US" sz="2400" dirty="0"/>
          </a:p>
        </p:txBody>
      </p:sp>
      <p:pic>
        <p:nvPicPr>
          <p:cNvPr id="3" name="Picture 2" descr="vogelwarte.ch - Jagd und Verfolgung durch den Menschen">
            <a:extLst>
              <a:ext uri="{FF2B5EF4-FFF2-40B4-BE49-F238E27FC236}">
                <a16:creationId xmlns:a16="http://schemas.microsoft.com/office/drawing/2014/main" id="{B79904CE-A1C1-99D2-D191-7349AEAD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69" y="4639757"/>
            <a:ext cx="3061728" cy="2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leiner Vogel, große Jagd | PASSION Magazin">
            <a:extLst>
              <a:ext uri="{FF2B5EF4-FFF2-40B4-BE49-F238E27FC236}">
                <a16:creationId xmlns:a16="http://schemas.microsoft.com/office/drawing/2014/main" id="{E51DC293-AA8C-2FB6-DD83-9DFBB0FBD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713" y="4640094"/>
            <a:ext cx="1579197" cy="20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ccia alla beccaccia 2020: le regine di Fiordimonte">
            <a:extLst>
              <a:ext uri="{FF2B5EF4-FFF2-40B4-BE49-F238E27FC236}">
                <a16:creationId xmlns:a16="http://schemas.microsoft.com/office/drawing/2014/main" id="{9EBF0324-D410-B39B-6301-25492F1C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48" y="4640094"/>
            <a:ext cx="3605300" cy="20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2B4B-77E0-50C2-21C6-0924FE4D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odcock flush in winter – Robert E Fuller">
            <a:extLst>
              <a:ext uri="{FF2B5EF4-FFF2-40B4-BE49-F238E27FC236}">
                <a16:creationId xmlns:a16="http://schemas.microsoft.com/office/drawing/2014/main" id="{7C8EB81C-FB58-AE10-345D-335BA01A1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458" y="3739886"/>
            <a:ext cx="3870162" cy="275334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2FEF85-AB07-8CAC-DA3E-AEB549AA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Auswirkung der Jagd schwer abzuschätzen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2500B9D-2DB6-17A4-1961-3CD82236E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86" y="1182005"/>
            <a:ext cx="11675827" cy="2753344"/>
          </a:xfrm>
        </p:spPr>
        <p:txBody>
          <a:bodyPr anchor="t" anchorCtr="0">
            <a:normAutofit/>
          </a:bodyPr>
          <a:lstStyle/>
          <a:p>
            <a:r>
              <a:rPr lang="en-US" sz="2400" dirty="0"/>
              <a:t>die Herkunft der </a:t>
            </a:r>
            <a:r>
              <a:rPr lang="en-US" sz="2400" dirty="0" err="1"/>
              <a:t>geschossenen</a:t>
            </a:r>
            <a:r>
              <a:rPr lang="en-US" sz="2400" dirty="0"/>
              <a:t> </a:t>
            </a:r>
            <a:r>
              <a:rPr lang="en-US" sz="2400" dirty="0" err="1"/>
              <a:t>Vögel</a:t>
            </a:r>
            <a:r>
              <a:rPr lang="en-US" sz="2400" dirty="0"/>
              <a:t> </a:t>
            </a:r>
            <a:r>
              <a:rPr lang="en-US" sz="2400" dirty="0" err="1"/>
              <a:t>ist</a:t>
            </a:r>
            <a:r>
              <a:rPr lang="en-US" sz="2400" dirty="0"/>
              <a:t> nicht </a:t>
            </a:r>
            <a:r>
              <a:rPr lang="en-US" sz="2400" dirty="0" err="1"/>
              <a:t>genau</a:t>
            </a:r>
            <a:r>
              <a:rPr lang="en-US" sz="2400" dirty="0"/>
              <a:t> </a:t>
            </a:r>
            <a:r>
              <a:rPr lang="en-US" sz="2400" dirty="0" err="1"/>
              <a:t>zu</a:t>
            </a:r>
            <a:r>
              <a:rPr lang="en-US" sz="2400" dirty="0"/>
              <a:t> </a:t>
            </a:r>
            <a:r>
              <a:rPr lang="en-US" sz="2400" dirty="0" err="1"/>
              <a:t>ermitteln</a:t>
            </a:r>
            <a:endParaRPr lang="en-US" sz="2400" dirty="0"/>
          </a:p>
          <a:p>
            <a:r>
              <a:rPr lang="en-US" sz="2400" dirty="0" err="1"/>
              <a:t>viele</a:t>
            </a:r>
            <a:r>
              <a:rPr lang="en-US" sz="2400" dirty="0"/>
              <a:t> </a:t>
            </a:r>
            <a:r>
              <a:rPr lang="en-US" sz="2400" dirty="0" err="1"/>
              <a:t>lokale</a:t>
            </a:r>
            <a:r>
              <a:rPr lang="en-US" sz="2400" dirty="0"/>
              <a:t> </a:t>
            </a:r>
            <a:r>
              <a:rPr lang="en-US" sz="2400" dirty="0" err="1"/>
              <a:t>Brutvögel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</a:t>
            </a:r>
            <a:r>
              <a:rPr lang="en-US" sz="2400" dirty="0" err="1"/>
              <a:t>zur</a:t>
            </a:r>
            <a:r>
              <a:rPr lang="en-US" sz="2400" dirty="0"/>
              <a:t> </a:t>
            </a:r>
            <a:r>
              <a:rPr lang="en-US" sz="2400" dirty="0" err="1"/>
              <a:t>Jagdzeit</a:t>
            </a:r>
            <a:r>
              <a:rPr lang="en-US" sz="2400" dirty="0"/>
              <a:t> </a:t>
            </a:r>
            <a:r>
              <a:rPr lang="en-US" sz="2400" dirty="0" err="1"/>
              <a:t>noch</a:t>
            </a:r>
            <a:r>
              <a:rPr lang="en-US" sz="2400" dirty="0"/>
              <a:t> </a:t>
            </a:r>
            <a:r>
              <a:rPr lang="en-US" sz="2400" dirty="0" err="1"/>
              <a:t>anwesend</a:t>
            </a:r>
            <a:endParaRPr lang="en-US" sz="2400" dirty="0"/>
          </a:p>
          <a:p>
            <a:r>
              <a:rPr lang="de-CH" sz="2400" dirty="0"/>
              <a:t>Verdünnungseffekt zur Zugzeit ist Hauptfaktor für geringen Anteil lokaler Vögel</a:t>
            </a:r>
            <a:endParaRPr lang="en-US" sz="2400" dirty="0"/>
          </a:p>
          <a:p>
            <a:r>
              <a:rPr lang="en-US" sz="2400" dirty="0" err="1"/>
              <a:t>Jagdmortalität</a:t>
            </a:r>
            <a:r>
              <a:rPr lang="en-US" sz="2400" dirty="0"/>
              <a:t> der Schweizer </a:t>
            </a:r>
            <a:r>
              <a:rPr lang="en-US" sz="2400" dirty="0" err="1"/>
              <a:t>Waldschnepfen</a:t>
            </a:r>
            <a:r>
              <a:rPr lang="en-US" sz="2400" dirty="0"/>
              <a:t> in </a:t>
            </a:r>
            <a:r>
              <a:rPr lang="en-US" sz="2400" dirty="0" err="1"/>
              <a:t>anderen</a:t>
            </a:r>
            <a:r>
              <a:rPr lang="en-US" sz="2400" dirty="0"/>
              <a:t> </a:t>
            </a:r>
            <a:r>
              <a:rPr lang="en-US" sz="2400" dirty="0" err="1"/>
              <a:t>Ländern</a:t>
            </a:r>
            <a:r>
              <a:rPr lang="en-US" sz="2400" dirty="0"/>
              <a:t> </a:t>
            </a:r>
            <a:r>
              <a:rPr lang="en-US" sz="2400" dirty="0" err="1"/>
              <a:t>höher</a:t>
            </a:r>
            <a:endParaRPr lang="en-US" sz="2400" dirty="0"/>
          </a:p>
          <a:p>
            <a:endParaRPr lang="de-DE" sz="2400" dirty="0"/>
          </a:p>
        </p:txBody>
      </p:sp>
      <p:pic>
        <p:nvPicPr>
          <p:cNvPr id="3" name="Picture 2" descr="A distant silence | Birds | The Guardian">
            <a:extLst>
              <a:ext uri="{FF2B5EF4-FFF2-40B4-BE49-F238E27FC236}">
                <a16:creationId xmlns:a16="http://schemas.microsoft.com/office/drawing/2014/main" id="{CA6AE2E2-6543-6574-71CA-A73A16C1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3773106"/>
            <a:ext cx="4541490" cy="272489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7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8CA7-6152-0B37-586A-A1CDFAD9E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57EFD-9B83-9F3B-F186-B6E0AE9D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Fazit zur Waldschnepfenjagd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3B4D67F-5A85-0894-96FE-A97C8132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24" y="1685563"/>
            <a:ext cx="10888649" cy="3242924"/>
          </a:xfrm>
        </p:spPr>
        <p:txBody>
          <a:bodyPr>
            <a:normAutofit/>
          </a:bodyPr>
          <a:lstStyle/>
          <a:p>
            <a:r>
              <a:rPr lang="en-US" sz="2400" dirty="0"/>
              <a:t>Der </a:t>
            </a:r>
            <a:r>
              <a:rPr lang="en-US" sz="2400" dirty="0" err="1"/>
              <a:t>Abschuss</a:t>
            </a:r>
            <a:r>
              <a:rPr lang="en-US" sz="2400" dirty="0"/>
              <a:t> </a:t>
            </a:r>
            <a:r>
              <a:rPr lang="en-US" sz="2400" dirty="0" err="1"/>
              <a:t>ausländischer</a:t>
            </a:r>
            <a:r>
              <a:rPr lang="en-US" sz="2400" dirty="0"/>
              <a:t> </a:t>
            </a:r>
            <a:r>
              <a:rPr lang="en-US" sz="2400" dirty="0" err="1"/>
              <a:t>Waldschnepfen</a:t>
            </a:r>
            <a:r>
              <a:rPr lang="en-US" sz="2400" dirty="0"/>
              <a:t> </a:t>
            </a:r>
            <a:r>
              <a:rPr lang="en-US" sz="2400" dirty="0" err="1"/>
              <a:t>reduziert</a:t>
            </a:r>
            <a:r>
              <a:rPr lang="en-US" sz="2400" dirty="0"/>
              <a:t> </a:t>
            </a:r>
            <a:r>
              <a:rPr lang="en-US" sz="2400" dirty="0" err="1"/>
              <a:t>Jagddruck</a:t>
            </a:r>
            <a:r>
              <a:rPr lang="en-US" sz="2400" dirty="0"/>
              <a:t> auf Schweizer </a:t>
            </a:r>
            <a:r>
              <a:rPr lang="en-US" sz="2400" dirty="0" err="1"/>
              <a:t>Brutpopulation</a:t>
            </a:r>
            <a:r>
              <a:rPr lang="en-US" sz="2400" dirty="0"/>
              <a:t> – </a:t>
            </a:r>
            <a:r>
              <a:rPr lang="en-US" sz="2400" dirty="0" err="1"/>
              <a:t>aber</a:t>
            </a:r>
            <a:r>
              <a:rPr lang="en-US" sz="2400" dirty="0"/>
              <a:t> </a:t>
            </a:r>
            <a:r>
              <a:rPr lang="en-US" sz="2400" dirty="0" err="1"/>
              <a:t>wir</a:t>
            </a:r>
            <a:r>
              <a:rPr lang="en-US" sz="2400" dirty="0"/>
              <a:t> </a:t>
            </a:r>
            <a:r>
              <a:rPr lang="en-US" sz="2400" dirty="0" err="1"/>
              <a:t>kennen</a:t>
            </a:r>
            <a:r>
              <a:rPr lang="en-US" sz="2400" dirty="0"/>
              <a:t> den Status der </a:t>
            </a:r>
            <a:r>
              <a:rPr lang="en-US" sz="2400" dirty="0" err="1"/>
              <a:t>betroffenen</a:t>
            </a:r>
            <a:r>
              <a:rPr lang="en-US" sz="2400" dirty="0"/>
              <a:t> </a:t>
            </a:r>
            <a:r>
              <a:rPr lang="en-US" sz="2400" dirty="0" err="1"/>
              <a:t>Populationen</a:t>
            </a:r>
            <a:r>
              <a:rPr lang="en-US" sz="2400" dirty="0"/>
              <a:t> nicht</a:t>
            </a:r>
          </a:p>
          <a:p>
            <a:r>
              <a:rPr lang="en-US" sz="2400" dirty="0"/>
              <a:t>Wenn </a:t>
            </a:r>
            <a:r>
              <a:rPr lang="en-US" sz="2400" dirty="0" err="1"/>
              <a:t>jedes</a:t>
            </a:r>
            <a:r>
              <a:rPr lang="en-US" sz="2400" dirty="0"/>
              <a:t> Land </a:t>
            </a:r>
            <a:r>
              <a:rPr lang="en-US" sz="2400" dirty="0" err="1"/>
              <a:t>nur</a:t>
            </a:r>
            <a:r>
              <a:rPr lang="en-US" sz="2400" dirty="0"/>
              <a:t> ‘Ausländer’ </a:t>
            </a:r>
            <a:r>
              <a:rPr lang="en-US" sz="2400" dirty="0" err="1"/>
              <a:t>abschiesst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</a:t>
            </a:r>
            <a:r>
              <a:rPr lang="en-US" sz="2400" dirty="0" err="1"/>
              <a:t>Zugvögel</a:t>
            </a:r>
            <a:r>
              <a:rPr lang="en-US" sz="2400" dirty="0"/>
              <a:t> </a:t>
            </a:r>
            <a:r>
              <a:rPr lang="en-US" sz="2400" dirty="0" err="1"/>
              <a:t>nirgends</a:t>
            </a:r>
            <a:r>
              <a:rPr lang="en-US" sz="2400" dirty="0"/>
              <a:t> </a:t>
            </a:r>
            <a:r>
              <a:rPr lang="en-US" sz="2400" dirty="0" err="1"/>
              <a:t>sicher</a:t>
            </a:r>
            <a:r>
              <a:rPr lang="en-US" sz="2400" dirty="0"/>
              <a:t>!</a:t>
            </a:r>
          </a:p>
          <a:p>
            <a:r>
              <a:rPr lang="en-US" sz="2400" dirty="0"/>
              <a:t>Jagd </a:t>
            </a:r>
            <a:r>
              <a:rPr lang="en-US" sz="2400" dirty="0" err="1"/>
              <a:t>sollte</a:t>
            </a:r>
            <a:r>
              <a:rPr lang="en-US" sz="2400" dirty="0"/>
              <a:t> </a:t>
            </a:r>
            <a:r>
              <a:rPr lang="en-US" sz="2400" dirty="0" err="1"/>
              <a:t>entlang</a:t>
            </a:r>
            <a:r>
              <a:rPr lang="en-US" sz="2400" dirty="0"/>
              <a:t> des </a:t>
            </a:r>
            <a:r>
              <a:rPr lang="en-US" sz="2400" dirty="0" err="1"/>
              <a:t>gesamten</a:t>
            </a:r>
            <a:r>
              <a:rPr lang="en-US" sz="2400" dirty="0"/>
              <a:t> </a:t>
            </a:r>
            <a:r>
              <a:rPr lang="en-US" sz="2400" dirty="0" err="1"/>
              <a:t>Zugweges</a:t>
            </a:r>
            <a:r>
              <a:rPr lang="en-US" sz="2400" dirty="0"/>
              <a:t> </a:t>
            </a:r>
            <a:r>
              <a:rPr lang="en-US" sz="2400" dirty="0" err="1"/>
              <a:t>koordiniert</a:t>
            </a:r>
            <a:r>
              <a:rPr lang="en-US" sz="2400" dirty="0"/>
              <a:t> </a:t>
            </a:r>
            <a:r>
              <a:rPr lang="en-US" sz="2400" dirty="0" err="1"/>
              <a:t>werden</a:t>
            </a:r>
            <a:endParaRPr lang="en-US" sz="2400" dirty="0"/>
          </a:p>
          <a:p>
            <a:r>
              <a:rPr lang="en-US" sz="2400" dirty="0" err="1"/>
              <a:t>Vorschlag</a:t>
            </a:r>
            <a:r>
              <a:rPr lang="en-US" sz="2400" dirty="0"/>
              <a:t> </a:t>
            </a:r>
            <a:r>
              <a:rPr lang="en-US" sz="2400" dirty="0" err="1"/>
              <a:t>dass</a:t>
            </a:r>
            <a:r>
              <a:rPr lang="en-US" sz="2400" dirty="0"/>
              <a:t> </a:t>
            </a:r>
            <a:r>
              <a:rPr lang="en-US" sz="2400" dirty="0" err="1"/>
              <a:t>ausschliesslich</a:t>
            </a:r>
            <a:r>
              <a:rPr lang="en-US" sz="2400" dirty="0"/>
              <a:t> Schweizer </a:t>
            </a:r>
            <a:r>
              <a:rPr lang="en-US" sz="2400" dirty="0" err="1"/>
              <a:t>Brutvögel</a:t>
            </a:r>
            <a:r>
              <a:rPr lang="en-US" sz="2400" dirty="0"/>
              <a:t> </a:t>
            </a:r>
            <a:r>
              <a:rPr lang="en-US" sz="2400" dirty="0" err="1"/>
              <a:t>geschossen</a:t>
            </a:r>
            <a:r>
              <a:rPr lang="en-US" sz="2400" dirty="0"/>
              <a:t> </a:t>
            </a:r>
            <a:r>
              <a:rPr lang="en-US" sz="2400" dirty="0" err="1"/>
              <a:t>werden</a:t>
            </a:r>
            <a:r>
              <a:rPr lang="en-US" sz="2400" dirty="0"/>
              <a:t>, </a:t>
            </a:r>
            <a:r>
              <a:rPr lang="en-US" sz="2400" dirty="0" err="1"/>
              <a:t>zusammen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intensive Monitoring, um </a:t>
            </a:r>
            <a:r>
              <a:rPr lang="en-US" sz="2400" dirty="0" err="1"/>
              <a:t>direkte</a:t>
            </a:r>
            <a:r>
              <a:rPr lang="en-US" sz="2400" dirty="0"/>
              <a:t> </a:t>
            </a:r>
            <a:r>
              <a:rPr lang="en-US" sz="2400" dirty="0" err="1"/>
              <a:t>Rückkopplung</a:t>
            </a:r>
            <a:r>
              <a:rPr lang="en-US" sz="2400" dirty="0"/>
              <a:t> </a:t>
            </a:r>
            <a:r>
              <a:rPr lang="en-US" sz="2400" dirty="0" err="1"/>
              <a:t>zu</a:t>
            </a:r>
            <a:r>
              <a:rPr lang="en-US" sz="2400" dirty="0"/>
              <a:t> </a:t>
            </a:r>
            <a:r>
              <a:rPr lang="en-US" sz="2400" dirty="0" err="1"/>
              <a:t>gewährleisten</a:t>
            </a:r>
            <a:r>
              <a:rPr lang="en-US" sz="2400" dirty="0"/>
              <a:t> (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Birk- </a:t>
            </a:r>
            <a:r>
              <a:rPr lang="en-US" sz="2400" dirty="0" err="1"/>
              <a:t>oder</a:t>
            </a:r>
            <a:r>
              <a:rPr lang="en-US" sz="2400" dirty="0"/>
              <a:t> </a:t>
            </a:r>
            <a:r>
              <a:rPr lang="en-US" sz="2400" dirty="0" err="1"/>
              <a:t>Schneehuhn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503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13758-CDEF-149D-09C1-7B96D11A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12295-616B-588B-DA4C-6E62771F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Vielen Dank an alle Mitwirkenden</a:t>
            </a:r>
          </a:p>
        </p:txBody>
      </p:sp>
      <p:pic>
        <p:nvPicPr>
          <p:cNvPr id="5" name="Grafik 6" descr="Ein Bild, das Gras, draußen, Vogel, stehend enthält.&#10;&#10;Automatisch generierte Beschreibung">
            <a:extLst>
              <a:ext uri="{FF2B5EF4-FFF2-40B4-BE49-F238E27FC236}">
                <a16:creationId xmlns:a16="http://schemas.microsoft.com/office/drawing/2014/main" id="{5A2CA9A3-FD86-4EBC-1C77-1DA5521F2E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r="13716"/>
          <a:stretch/>
        </p:blipFill>
        <p:spPr>
          <a:xfrm>
            <a:off x="414822" y="1157322"/>
            <a:ext cx="7224665" cy="5418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578D0-F8BB-F26C-F30C-4007011DD1F3}"/>
              </a:ext>
            </a:extLst>
          </p:cNvPr>
          <p:cNvSpPr txBox="1"/>
          <p:nvPr/>
        </p:nvSpPr>
        <p:spPr>
          <a:xfrm>
            <a:off x="7639487" y="1188837"/>
            <a:ext cx="4330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Lorenza</a:t>
            </a:r>
            <a:r>
              <a:rPr lang="fr-FR" dirty="0"/>
              <a:t> Marconi, Jérôme </a:t>
            </a:r>
            <a:r>
              <a:rPr lang="fr-FR" dirty="0" err="1"/>
              <a:t>Gremaud</a:t>
            </a:r>
            <a:r>
              <a:rPr lang="fr-FR" dirty="0"/>
              <a:t>, Romain Fürst, Henri Descombes, Yann </a:t>
            </a:r>
            <a:r>
              <a:rPr lang="fr-FR" dirty="0" err="1"/>
              <a:t>Fragnière</a:t>
            </a:r>
            <a:r>
              <a:rPr lang="fr-FR" dirty="0"/>
              <a:t>, Nicolas Pasquier, Yann Rime, Florence </a:t>
            </a:r>
            <a:r>
              <a:rPr lang="fr-FR" dirty="0" err="1"/>
              <a:t>Bovay</a:t>
            </a:r>
            <a:r>
              <a:rPr lang="fr-FR" dirty="0"/>
              <a:t>, Jan </a:t>
            </a:r>
            <a:r>
              <a:rPr lang="fr-FR" dirty="0" err="1"/>
              <a:t>Naef</a:t>
            </a:r>
            <a:r>
              <a:rPr lang="fr-FR" dirty="0"/>
              <a:t>, Sandrine Seidel, Charlotte </a:t>
            </a:r>
            <a:r>
              <a:rPr lang="fr-FR" dirty="0" err="1"/>
              <a:t>Warburton</a:t>
            </a:r>
            <a:r>
              <a:rPr lang="fr-FR" dirty="0"/>
              <a:t>, Samuel Jordan, Henri-Armand Meister, Yves </a:t>
            </a:r>
            <a:r>
              <a:rPr lang="fr-FR" dirty="0" err="1"/>
              <a:t>Lanoir</a:t>
            </a:r>
            <a:r>
              <a:rPr lang="fr-FR" dirty="0"/>
              <a:t>, Francis </a:t>
            </a:r>
            <a:r>
              <a:rPr lang="fr-FR" dirty="0" err="1"/>
              <a:t>Anker</a:t>
            </a:r>
            <a:r>
              <a:rPr lang="fr-FR" dirty="0"/>
              <a:t>, Victor Ulrich, Thierry Barbier, Giuliano </a:t>
            </a:r>
            <a:r>
              <a:rPr lang="fr-FR" dirty="0" err="1"/>
              <a:t>Viali</a:t>
            </a:r>
            <a:r>
              <a:rPr lang="fr-FR" dirty="0"/>
              <a:t>, Stéphane </a:t>
            </a:r>
            <a:r>
              <a:rPr lang="fr-FR" dirty="0" err="1"/>
              <a:t>Regazzoni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Christian Voigt, Stephanie Kramer-Schadt, Lukas Jenni, Thierry </a:t>
            </a:r>
            <a:r>
              <a:rPr lang="fr-FR" dirty="0" err="1"/>
              <a:t>Bohnenstengel</a:t>
            </a:r>
            <a:r>
              <a:rPr lang="fr-FR" dirty="0"/>
              <a:t>, Yves </a:t>
            </a:r>
            <a:r>
              <a:rPr lang="fr-FR" dirty="0" err="1"/>
              <a:t>Gonseth</a:t>
            </a:r>
            <a:r>
              <a:rPr lang="fr-FR" dirty="0"/>
              <a:t>, Benjamin </a:t>
            </a:r>
            <a:r>
              <a:rPr lang="fr-FR" dirty="0" err="1"/>
              <a:t>Homberger</a:t>
            </a:r>
            <a:r>
              <a:rPr lang="fr-FR" dirty="0"/>
              <a:t>, David Soto, Vincent Rocheteau</a:t>
            </a:r>
          </a:p>
          <a:p>
            <a:endParaRPr lang="fr-FR" dirty="0"/>
          </a:p>
          <a:p>
            <a:r>
              <a:rPr lang="fr-FR" dirty="0"/>
              <a:t>Andrew Hoodless, </a:t>
            </a:r>
            <a:r>
              <a:rPr lang="fr-FR" dirty="0" err="1"/>
              <a:t>Adele</a:t>
            </a:r>
            <a:r>
              <a:rPr lang="fr-FR" dirty="0"/>
              <a:t> Powell</a:t>
            </a:r>
          </a:p>
          <a:p>
            <a:endParaRPr lang="fr-FR" dirty="0"/>
          </a:p>
          <a:p>
            <a:r>
              <a:rPr lang="fr-FR" dirty="0"/>
              <a:t>Pius Korner, Marc </a:t>
            </a:r>
            <a:r>
              <a:rPr lang="fr-FR" dirty="0" err="1"/>
              <a:t>Kéry</a:t>
            </a:r>
            <a:r>
              <a:rPr lang="fr-FR" dirty="0"/>
              <a:t>, Jaume Badia-</a:t>
            </a:r>
            <a:r>
              <a:rPr lang="fr-FR" dirty="0" err="1"/>
              <a:t>Boher</a:t>
            </a:r>
            <a:r>
              <a:rPr lang="fr-FR" dirty="0"/>
              <a:t>, Elizabeth Yohannes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122FB-91F0-5915-CD18-9DAD9E9E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5C9E3-DAC8-4882-E8FE-C94D8E2D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Verbreitung der Waldschnepfe in der Schweiz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BF4D18-8CC2-15A9-6DFD-F7BC9123A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63" y="1126520"/>
            <a:ext cx="10888649" cy="1020561"/>
          </a:xfrm>
        </p:spPr>
        <p:txBody>
          <a:bodyPr>
            <a:normAutofit/>
          </a:bodyPr>
          <a:lstStyle/>
          <a:p>
            <a:r>
              <a:rPr lang="de-CH" sz="2000" dirty="0"/>
              <a:t>Brutpopulation 1000 – 4000 balzende Männchen</a:t>
            </a:r>
          </a:p>
          <a:p>
            <a:r>
              <a:rPr lang="de-CH" sz="2000" dirty="0"/>
              <a:t>Verbreitung stabil, aber aus dem Tiefland und östlichen Jura verschwunden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22BA62-7BCA-3DA9-7F9C-EE408CF8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3" y="2899176"/>
            <a:ext cx="63436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92EBB59-CDBB-72E0-801A-3C0C41DB7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/>
          <a:stretch/>
        </p:blipFill>
        <p:spPr bwMode="auto">
          <a:xfrm>
            <a:off x="8201891" y="3189753"/>
            <a:ext cx="3412837" cy="25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Grafik 4" descr="Ein Bild, das Karte, Text, Diagramm, Atlas enthält.&#10;&#10;Automatisch generierte Beschreibung">
            <a:extLst>
              <a:ext uri="{FF2B5EF4-FFF2-40B4-BE49-F238E27FC236}">
                <a16:creationId xmlns:a16="http://schemas.microsoft.com/office/drawing/2014/main" id="{38E9BA23-8F9D-0DC5-0530-8C76E58B5A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3" y="2314437"/>
            <a:ext cx="7132595" cy="45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A6A8-A5D7-E148-9265-5189DC8F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52EE7-37FB-703E-F240-6B12AF68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Waldschnepfenjagd in der Schweiz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67C0E-FC71-D070-AE10-A44916F1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156384"/>
            <a:ext cx="10888649" cy="495909"/>
          </a:xfrm>
        </p:spPr>
        <p:txBody>
          <a:bodyPr>
            <a:normAutofit/>
          </a:bodyPr>
          <a:lstStyle/>
          <a:p>
            <a:r>
              <a:rPr lang="de-CH" sz="2000" dirty="0"/>
              <a:t>Im Jahr 2024 wurden 2120 Vögel geschossen (Durchschnitt 1820 seit 2000)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6D808-7772-AEB5-D468-AC8A20880646}"/>
              </a:ext>
            </a:extLst>
          </p:cNvPr>
          <p:cNvSpPr txBox="1"/>
          <p:nvPr/>
        </p:nvSpPr>
        <p:spPr>
          <a:xfrm>
            <a:off x="632219" y="1906461"/>
            <a:ext cx="47721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400" dirty="0"/>
              <a:t>Anzahl geschossener Waldschnepfen pro Jahr in der Schweiz</a:t>
            </a:r>
            <a:endParaRPr lang="en-US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C5DD47-30FD-A551-C35C-568F3D8F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0" y="2247510"/>
            <a:ext cx="5544627" cy="36918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EA321-79E4-62AA-38CC-A0206A422645}"/>
              </a:ext>
            </a:extLst>
          </p:cNvPr>
          <p:cNvGrpSpPr/>
          <p:nvPr/>
        </p:nvGrpSpPr>
        <p:grpSpPr>
          <a:xfrm>
            <a:off x="5826641" y="1911816"/>
            <a:ext cx="6297827" cy="4393732"/>
            <a:chOff x="5826641" y="1911816"/>
            <a:chExt cx="6297827" cy="43937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0637056-6D7E-2D92-0C55-079549FC4BF6}"/>
                </a:ext>
              </a:extLst>
            </p:cNvPr>
            <p:cNvGrpSpPr/>
            <p:nvPr/>
          </p:nvGrpSpPr>
          <p:grpSpPr>
            <a:xfrm>
              <a:off x="5826641" y="1911816"/>
              <a:ext cx="6297827" cy="4393732"/>
              <a:chOff x="5826641" y="1911816"/>
              <a:chExt cx="6297827" cy="4393732"/>
            </a:xfrm>
          </p:grpSpPr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94CB93A6-230D-F1D4-CEED-8F82637AB744}"/>
                  </a:ext>
                </a:extLst>
              </p:cNvPr>
              <p:cNvSpPr txBox="1"/>
              <p:nvPr/>
            </p:nvSpPr>
            <p:spPr>
              <a:xfrm>
                <a:off x="6889843" y="1911816"/>
                <a:ext cx="443570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CH" sz="1400" dirty="0"/>
                  <a:t>Anzahl geschossener Waldschnepfen pro Kanton (2024)</a:t>
                </a:r>
                <a:endParaRPr lang="en-US" sz="1400" dirty="0"/>
              </a:p>
            </p:txBody>
          </p:sp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F4E90473-8AF8-9027-F051-100054EC2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5826641" y="2247508"/>
                <a:ext cx="6297827" cy="4058040"/>
              </a:xfrm>
              <a:prstGeom prst="rect">
                <a:avLst/>
              </a:prstGeom>
            </p:spPr>
          </p:pic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D253FF5-CBD9-3ADF-40C3-BA38308A2BF9}"/>
                  </a:ext>
                </a:extLst>
              </p:cNvPr>
              <p:cNvSpPr txBox="1"/>
              <p:nvPr/>
            </p:nvSpPr>
            <p:spPr>
              <a:xfrm>
                <a:off x="9393800" y="5024582"/>
                <a:ext cx="6076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1864</a:t>
                </a:r>
              </a:p>
            </p:txBody>
          </p:sp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E6F35E42-599C-8780-2EB0-0405514D2B1F}"/>
                  </a:ext>
                </a:extLst>
              </p:cNvPr>
              <p:cNvSpPr txBox="1"/>
              <p:nvPr/>
            </p:nvSpPr>
            <p:spPr>
              <a:xfrm>
                <a:off x="7932168" y="3781419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25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3152AC4-092D-E800-B276-3D99E9705714}"/>
                  </a:ext>
                </a:extLst>
              </p:cNvPr>
              <p:cNvSpPr txBox="1"/>
              <p:nvPr/>
            </p:nvSpPr>
            <p:spPr>
              <a:xfrm>
                <a:off x="7842091" y="5419163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4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5609848-EBAD-2DFB-A60F-29F41871BE6A}"/>
                  </a:ext>
                </a:extLst>
              </p:cNvPr>
              <p:cNvSpPr txBox="1"/>
              <p:nvPr/>
            </p:nvSpPr>
            <p:spPr>
              <a:xfrm>
                <a:off x="6493581" y="4513999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67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515B0B7-99C8-80BA-3C51-8FC580EDC1F9}"/>
                  </a:ext>
                </a:extLst>
              </p:cNvPr>
              <p:cNvSpPr txBox="1"/>
              <p:nvPr/>
            </p:nvSpPr>
            <p:spPr>
              <a:xfrm>
                <a:off x="7232490" y="4424311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63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B2CA39F-589F-4C9B-D17C-4CA1EBE13C3C}"/>
                  </a:ext>
                </a:extLst>
              </p:cNvPr>
              <p:cNvSpPr txBox="1"/>
              <p:nvPr/>
            </p:nvSpPr>
            <p:spPr>
              <a:xfrm>
                <a:off x="6900407" y="3742749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65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E7FD9D3-3CBD-45B2-C6C2-86AFBC3B0AF0}"/>
                  </a:ext>
                </a:extLst>
              </p:cNvPr>
              <p:cNvSpPr txBox="1"/>
              <p:nvPr/>
            </p:nvSpPr>
            <p:spPr>
              <a:xfrm>
                <a:off x="7399649" y="3048472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32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A10BB5-CA73-9913-8030-40AC89389081}"/>
                </a:ext>
              </a:extLst>
            </p:cNvPr>
            <p:cNvSpPr/>
            <p:nvPr/>
          </p:nvSpPr>
          <p:spPr>
            <a:xfrm>
              <a:off x="5826641" y="2214238"/>
              <a:ext cx="1236371" cy="13336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7093DC-161F-A0E7-CED7-04D6E1B2AD2E}"/>
              </a:ext>
            </a:extLst>
          </p:cNvPr>
          <p:cNvSpPr txBox="1"/>
          <p:nvPr/>
        </p:nvSpPr>
        <p:spPr>
          <a:xfrm>
            <a:off x="2807747" y="5953416"/>
            <a:ext cx="5020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400" dirty="0"/>
              <a:t>Jahr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950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81517-44AF-EB58-E578-66C4CB4FD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9998A9B-0427-73C8-1C18-F3166011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8" y="1127495"/>
            <a:ext cx="10651170" cy="1350529"/>
          </a:xfrm>
        </p:spPr>
        <p:txBody>
          <a:bodyPr>
            <a:noAutofit/>
          </a:bodyPr>
          <a:lstStyle/>
          <a:p>
            <a:r>
              <a:rPr lang="de-CH" sz="2000" dirty="0"/>
              <a:t>Jagdsaison vom 16. September bis 15. Dezember (Bundesebene)</a:t>
            </a:r>
          </a:p>
          <a:p>
            <a:r>
              <a:rPr lang="de-CH" sz="2000" dirty="0"/>
              <a:t>zusätzliche kantonale Bestimmungen schränken Zeiten und Jagdstrecke ein</a:t>
            </a:r>
          </a:p>
          <a:p>
            <a:r>
              <a:rPr lang="de-CH" sz="2000" dirty="0">
                <a:solidFill>
                  <a:schemeClr val="accent1">
                    <a:lumMod val="50000"/>
                  </a:schemeClr>
                </a:solidFill>
              </a:rPr>
              <a:t>Ziel der Bestimmungen ist es die lokale Brutpopulation nicht zu gefährden</a:t>
            </a:r>
            <a:endParaRPr lang="de-DE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E3337C4C-3D7D-357D-3C13-7CED6A11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509133"/>
          </a:xfrm>
        </p:spPr>
        <p:txBody>
          <a:bodyPr>
            <a:normAutofit fontScale="90000"/>
          </a:bodyPr>
          <a:lstStyle/>
          <a:p>
            <a:r>
              <a:rPr lang="de-DE" dirty="0"/>
              <a:t>Waldschnepfenjagd in der Schweiz</a:t>
            </a:r>
          </a:p>
        </p:txBody>
      </p:sp>
      <p:pic>
        <p:nvPicPr>
          <p:cNvPr id="10" name="Picture 2" descr="http://carlisledecoys.com/images/photo_woodcock.jpg">
            <a:extLst>
              <a:ext uri="{FF2B5EF4-FFF2-40B4-BE49-F238E27FC236}">
                <a16:creationId xmlns:a16="http://schemas.microsoft.com/office/drawing/2014/main" id="{2C5CEFCA-4F40-E0CC-1D91-1415FE0CF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9" r="2602" b="18908"/>
          <a:stretch/>
        </p:blipFill>
        <p:spPr bwMode="auto">
          <a:xfrm>
            <a:off x="9387186" y="2856756"/>
            <a:ext cx="2499308" cy="10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A83CE-3D04-F351-123B-2BDAE62F3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17265"/>
              </p:ext>
            </p:extLst>
          </p:nvPr>
        </p:nvGraphicFramePr>
        <p:xfrm>
          <a:off x="708702" y="2747264"/>
          <a:ext cx="836168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9912067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1264510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8234706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78677757"/>
                    </a:ext>
                  </a:extLst>
                </a:gridCol>
                <a:gridCol w="385982">
                  <a:extLst>
                    <a:ext uri="{9D8B030D-6E8A-4147-A177-3AD203B41FA5}">
                      <a16:colId xmlns:a16="http://schemas.microsoft.com/office/drawing/2014/main" val="2965282919"/>
                    </a:ext>
                  </a:extLst>
                </a:gridCol>
                <a:gridCol w="750810">
                  <a:extLst>
                    <a:ext uri="{9D8B030D-6E8A-4147-A177-3AD203B41FA5}">
                      <a16:colId xmlns:a16="http://schemas.microsoft.com/office/drawing/2014/main" val="364163632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71957951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7098537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16727106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8464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September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Oktober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November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Dezember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8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Kanton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1.-15.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16.-30.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1.-15.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16.-31.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1.-15.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16.-30.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1.-15.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16.-31.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234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8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JU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9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6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01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07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768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4E9BD-44A3-2C9E-6458-97E61560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6464E-5A22-909D-AF69-F5B22195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Wie wirkt sich die Jagd auf die Waldschnepfe aus?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0D11CF0-F4BF-E470-873E-E58A9F00F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207" y="1447846"/>
            <a:ext cx="9616957" cy="1018263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 b="0" i="0" dirty="0">
                <a:effectLst/>
              </a:rPr>
              <a:t>Wann verlassen die Schweizer Brutvögel die Schweiz im Herbst?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/>
              <a:t>Welcher Anteil der geschossenen Waldschnepfen brütet in der Schweiz?</a:t>
            </a:r>
            <a:endParaRPr lang="de-DE" sz="2400" dirty="0"/>
          </a:p>
        </p:txBody>
      </p:sp>
      <p:pic>
        <p:nvPicPr>
          <p:cNvPr id="3074" name="Picture 2" descr="featured image for blog">
            <a:extLst>
              <a:ext uri="{FF2B5EF4-FFF2-40B4-BE49-F238E27FC236}">
                <a16:creationId xmlns:a16="http://schemas.microsoft.com/office/drawing/2014/main" id="{CA67EFCA-0E59-D90F-F7E8-E06E52A4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74" y="2784724"/>
            <a:ext cx="6795731" cy="38250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9C89F-677D-31E3-4245-D5DEC0B24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B61EE-70CF-5206-25D8-4C2DEF56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Waldschnepfenstudie im Jura 2005 – 2018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68FB86D-02DE-2D9F-2238-B3CAEC87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99" y="376781"/>
            <a:ext cx="10888649" cy="3312893"/>
          </a:xfrm>
        </p:spPr>
        <p:txBody>
          <a:bodyPr>
            <a:normAutofit/>
          </a:bodyPr>
          <a:lstStyle/>
          <a:p>
            <a:r>
              <a:rPr lang="de-CH" sz="2400" dirty="0"/>
              <a:t>472 Waldschnepfen wurden gefangen und </a:t>
            </a:r>
            <a:r>
              <a:rPr lang="de-CH" sz="2400" b="0" i="0" dirty="0">
                <a:effectLst/>
              </a:rPr>
              <a:t>beringt</a:t>
            </a:r>
          </a:p>
          <a:p>
            <a:r>
              <a:rPr lang="de-CH" sz="2400" dirty="0"/>
              <a:t>v</a:t>
            </a:r>
            <a:r>
              <a:rPr lang="de-CH" sz="2400" b="0" i="0" dirty="0">
                <a:effectLst/>
              </a:rPr>
              <a:t>on 2015 - 2018 wurden 85 Waldschnepfen besendert</a:t>
            </a:r>
          </a:p>
          <a:p>
            <a:r>
              <a:rPr lang="de-CH" sz="2400" dirty="0"/>
              <a:t>besenderte Vögel wurden mit hohem Aufwand im Jura verfolgt</a:t>
            </a:r>
            <a:endParaRPr lang="de-CH" sz="2400" b="0" i="0" dirty="0">
              <a:effectLst/>
            </a:endParaRPr>
          </a:p>
          <a:p>
            <a:endParaRPr lang="de-DE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69BBCF-3CAE-98C5-9277-5F7C110A96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982" y="2476446"/>
            <a:ext cx="4778905" cy="3584176"/>
          </a:xfrm>
          <a:prstGeom prst="rect">
            <a:avLst/>
          </a:prstGeom>
        </p:spPr>
      </p:pic>
      <p:pic>
        <p:nvPicPr>
          <p:cNvPr id="7" name="Picture 6" descr="IMG_9091">
            <a:extLst>
              <a:ext uri="{FF2B5EF4-FFF2-40B4-BE49-F238E27FC236}">
                <a16:creationId xmlns:a16="http://schemas.microsoft.com/office/drawing/2014/main" id="{4CCED8E8-53F2-721C-93A5-BEDF9A1B6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5964" y="3546153"/>
            <a:ext cx="3232951" cy="193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3" descr="Ein Bild, das Baum, draußen, Person, Kleidung enthält.&#10;&#10;Automatisch generierte Beschreibung">
            <a:extLst>
              <a:ext uri="{FF2B5EF4-FFF2-40B4-BE49-F238E27FC236}">
                <a16:creationId xmlns:a16="http://schemas.microsoft.com/office/drawing/2014/main" id="{FF1717C7-7490-9F56-B3D4-B0C93CA7A4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4" y="3261527"/>
            <a:ext cx="5122390" cy="3414926"/>
          </a:xfrm>
          <a:prstGeom prst="rect">
            <a:avLst/>
          </a:prstGeom>
        </p:spPr>
      </p:pic>
      <p:pic>
        <p:nvPicPr>
          <p:cNvPr id="10" name="Grafik 7" descr="Ein Bild, das Gras, draußen, Wolke, Himmel enthält.&#10;&#10;Automatisch generierte Beschreibung">
            <a:extLst>
              <a:ext uri="{FF2B5EF4-FFF2-40B4-BE49-F238E27FC236}">
                <a16:creationId xmlns:a16="http://schemas.microsoft.com/office/drawing/2014/main" id="{4817748B-E2E0-E6BB-E8EC-8D309E819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8949693" y="1062652"/>
            <a:ext cx="3153275" cy="2102183"/>
          </a:xfrm>
          <a:prstGeom prst="rect">
            <a:avLst/>
          </a:prstGeom>
        </p:spPr>
      </p:pic>
      <p:pic>
        <p:nvPicPr>
          <p:cNvPr id="11" name="Grafik 2" descr="Ein Bild, das draußen, Baum, Fahrzeug, Landfahrzeug enthält.&#10;&#10;Automatisch generierte Beschreibung">
            <a:extLst>
              <a:ext uri="{FF2B5EF4-FFF2-40B4-BE49-F238E27FC236}">
                <a16:creationId xmlns:a16="http://schemas.microsoft.com/office/drawing/2014/main" id="{4FE5993A-E844-2590-FEF7-283CCC1776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22" y="3261527"/>
            <a:ext cx="5122390" cy="3414927"/>
          </a:xfrm>
          <a:prstGeom prst="rect">
            <a:avLst/>
          </a:prstGeom>
        </p:spPr>
      </p:pic>
      <p:grpSp>
        <p:nvGrpSpPr>
          <p:cNvPr id="23" name="Groupe 16">
            <a:extLst>
              <a:ext uri="{FF2B5EF4-FFF2-40B4-BE49-F238E27FC236}">
                <a16:creationId xmlns:a16="http://schemas.microsoft.com/office/drawing/2014/main" id="{A64D1299-71CE-BD2D-9209-D7F9AD9B848D}"/>
              </a:ext>
            </a:extLst>
          </p:cNvPr>
          <p:cNvGrpSpPr/>
          <p:nvPr/>
        </p:nvGrpSpPr>
        <p:grpSpPr>
          <a:xfrm>
            <a:off x="1512905" y="2713396"/>
            <a:ext cx="5040560" cy="3729838"/>
            <a:chOff x="561975" y="1819274"/>
            <a:chExt cx="5457825" cy="4038600"/>
          </a:xfrm>
        </p:grpSpPr>
        <p:pic>
          <p:nvPicPr>
            <p:cNvPr id="24" name="Picture 4" descr="IMG_9006">
              <a:extLst>
                <a:ext uri="{FF2B5EF4-FFF2-40B4-BE49-F238E27FC236}">
                  <a16:creationId xmlns:a16="http://schemas.microsoft.com/office/drawing/2014/main" id="{C2B543FA-C25B-E718-373F-C7EB3508B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75" y="3619499"/>
              <a:ext cx="2962275" cy="22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5" descr="DSCN0101">
              <a:extLst>
                <a:ext uri="{FF2B5EF4-FFF2-40B4-BE49-F238E27FC236}">
                  <a16:creationId xmlns:a16="http://schemas.microsoft.com/office/drawing/2014/main" id="{4C388DBF-D197-F2DA-8AE8-521926532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675" y="3629024"/>
              <a:ext cx="2524125" cy="222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 descr="2230-ch2016-04-29ds47c">
              <a:extLst>
                <a:ext uri="{FF2B5EF4-FFF2-40B4-BE49-F238E27FC236}">
                  <a16:creationId xmlns:a16="http://schemas.microsoft.com/office/drawing/2014/main" id="{2B40632D-8835-99AD-48B4-3CD6824EE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75" y="1819274"/>
              <a:ext cx="2733675" cy="18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" descr="2230-ch2016-04-29ds55c">
              <a:extLst>
                <a:ext uri="{FF2B5EF4-FFF2-40B4-BE49-F238E27FC236}">
                  <a16:creationId xmlns:a16="http://schemas.microsoft.com/office/drawing/2014/main" id="{B08362EC-6190-6F90-2AD8-EC7B996FE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650" y="1824038"/>
              <a:ext cx="2724150" cy="18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23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676EC-B489-60D9-4E83-9BD77EF8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F75A35-8EF9-47D0-7018-AA457D9C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32" y="1889760"/>
            <a:ext cx="4940808" cy="49408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22349A-7473-192F-31E4-B0147719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Federsammlung von geschossenen Waldschnepfen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F2CC9D6-69A0-B017-563C-96650EB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174096"/>
            <a:ext cx="11248969" cy="1744595"/>
          </a:xfrm>
        </p:spPr>
        <p:txBody>
          <a:bodyPr>
            <a:normAutofit/>
          </a:bodyPr>
          <a:lstStyle/>
          <a:p>
            <a:r>
              <a:rPr lang="de-CH" sz="2400" dirty="0"/>
              <a:t>stabile Wasserstoffisotope in Federn können die Herkunft verraten</a:t>
            </a:r>
          </a:p>
          <a:p>
            <a:r>
              <a:rPr lang="de-CH" sz="2400" b="0" i="0" dirty="0">
                <a:effectLst/>
              </a:rPr>
              <a:t>von 2013 – 2017 gaben uns Jäger Federn von 842 geschossenen Waldschnepfen</a:t>
            </a:r>
          </a:p>
          <a:p>
            <a:r>
              <a:rPr lang="de-CH" sz="2400" dirty="0"/>
              <a:t>Federn wurden analysiert um Herkunft der Waldschnepfen zu ermitteln</a:t>
            </a:r>
          </a:p>
        </p:txBody>
      </p:sp>
      <p:pic>
        <p:nvPicPr>
          <p:cNvPr id="1026" name="Picture 2" descr="vogelwarte.ch - Jagd und Verfolgung durch den Menschen">
            <a:extLst>
              <a:ext uri="{FF2B5EF4-FFF2-40B4-BE49-F238E27FC236}">
                <a16:creationId xmlns:a16="http://schemas.microsoft.com/office/drawing/2014/main" id="{739D48CB-9B52-65BD-8867-DCDAA79E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4" y="3157277"/>
            <a:ext cx="4301018" cy="2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leiner Vogel, große Jagd | PASSION Magazin">
            <a:extLst>
              <a:ext uri="{FF2B5EF4-FFF2-40B4-BE49-F238E27FC236}">
                <a16:creationId xmlns:a16="http://schemas.microsoft.com/office/drawing/2014/main" id="{E27D9BE0-F28F-B271-B0C4-8302EF5A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20" y="3157751"/>
            <a:ext cx="2218405" cy="28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ccia alla beccaccia 2020: le regine di Fiordimonte">
            <a:extLst>
              <a:ext uri="{FF2B5EF4-FFF2-40B4-BE49-F238E27FC236}">
                <a16:creationId xmlns:a16="http://schemas.microsoft.com/office/drawing/2014/main" id="{93C2DB69-12DA-58D2-B031-E4B6DDAE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53" y="3157751"/>
            <a:ext cx="5064610" cy="28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8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FF257-AA70-3147-F8C6-F689EB0CE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21DAC-DAEB-BD6D-60A7-847B60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Ergebnisse in Zahlen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9195BC-4AA5-D0D2-5B34-D15E889D5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48604"/>
              </p:ext>
            </p:extLst>
          </p:nvPr>
        </p:nvGraphicFramePr>
        <p:xfrm>
          <a:off x="502920" y="1602462"/>
          <a:ext cx="9460064" cy="452368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459829">
                  <a:extLst>
                    <a:ext uri="{9D8B030D-6E8A-4147-A177-3AD203B41FA5}">
                      <a16:colId xmlns:a16="http://schemas.microsoft.com/office/drawing/2014/main" val="1870035509"/>
                    </a:ext>
                  </a:extLst>
                </a:gridCol>
                <a:gridCol w="5544840">
                  <a:extLst>
                    <a:ext uri="{9D8B030D-6E8A-4147-A177-3AD203B41FA5}">
                      <a16:colId xmlns:a16="http://schemas.microsoft.com/office/drawing/2014/main" val="3850970467"/>
                    </a:ext>
                  </a:extLst>
                </a:gridCol>
                <a:gridCol w="1455395">
                  <a:extLst>
                    <a:ext uri="{9D8B030D-6E8A-4147-A177-3AD203B41FA5}">
                      <a16:colId xmlns:a16="http://schemas.microsoft.com/office/drawing/2014/main" val="2992788110"/>
                    </a:ext>
                  </a:extLst>
                </a:gridCol>
              </a:tblGrid>
              <a:tr h="280625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 err="1">
                          <a:effectLst/>
                        </a:rPr>
                        <a:t>Beringte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Vögel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 err="1">
                          <a:effectLst/>
                        </a:rPr>
                        <a:t>Gesamt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effectLst/>
                        </a:rPr>
                        <a:t>472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4822788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Brutsaison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(Mai bis Juli)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99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13432642"/>
                  </a:ext>
                </a:extLst>
              </a:tr>
              <a:tr h="314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Zugzeit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(März, April und September bis Dezember)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373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96682530"/>
                  </a:ext>
                </a:extLst>
              </a:tr>
              <a:tr h="280625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Besendert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 err="1">
                          <a:effectLst/>
                        </a:rPr>
                        <a:t>Gesamt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effectLst/>
                        </a:rPr>
                        <a:t>85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4232570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UKW Sender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55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6384357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Satelliten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Sender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30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9478857"/>
                  </a:ext>
                </a:extLst>
              </a:tr>
              <a:tr h="280625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Totfunde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 err="1">
                          <a:effectLst/>
                        </a:rPr>
                        <a:t>Gesamt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effectLst/>
                        </a:rPr>
                        <a:t>10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9850517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Prädation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CH" sz="1600" b="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9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5606845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Unbekannte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Todesursache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65730362"/>
                  </a:ext>
                </a:extLst>
              </a:tr>
              <a:tr h="280625">
                <a:tc rowSpan="6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Erschossen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 err="1">
                          <a:effectLst/>
                        </a:rPr>
                        <a:t>Gesamt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effectLst/>
                        </a:rPr>
                        <a:t>97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9991529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Schweiz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4446571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Nordost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Frankreich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30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109852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Frankreich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(Rest)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39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3830364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Spanien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und Portugal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7716419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Russland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7443100"/>
                  </a:ext>
                </a:extLst>
              </a:tr>
              <a:tr h="2806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Niemals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wieder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gesehen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300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19703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FB5C49-6DC9-164E-733D-165EF6B3D0EC}"/>
              </a:ext>
            </a:extLst>
          </p:cNvPr>
          <p:cNvSpPr txBox="1"/>
          <p:nvPr/>
        </p:nvSpPr>
        <p:spPr>
          <a:xfrm>
            <a:off x="10128199" y="5701145"/>
            <a:ext cx="85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solidFill>
                  <a:srgbClr val="C00000"/>
                </a:solidFill>
              </a:rPr>
              <a:t>77%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51530-96DF-2E7A-FDC4-A4B7ACE7593B}"/>
              </a:ext>
            </a:extLst>
          </p:cNvPr>
          <p:cNvSpPr txBox="1"/>
          <p:nvPr/>
        </p:nvSpPr>
        <p:spPr>
          <a:xfrm>
            <a:off x="10130828" y="3997494"/>
            <a:ext cx="85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solidFill>
                  <a:srgbClr val="C00000"/>
                </a:solidFill>
              </a:rPr>
              <a:t>21%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63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E0C66-DA4B-05A0-1611-CABCB509E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4E4585-252E-5ED9-89E9-21A99F89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6" y="1962654"/>
            <a:ext cx="6368425" cy="46819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B6FDF0-ACC7-7F67-8032-AF60BA74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Waldschnepfen ziehen erst spät ab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222F008-376F-10F9-9220-3971EED7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693972"/>
            <a:ext cx="10888649" cy="1983181"/>
          </a:xfrm>
        </p:spPr>
        <p:txBody>
          <a:bodyPr>
            <a:normAutofit/>
          </a:bodyPr>
          <a:lstStyle/>
          <a:p>
            <a:r>
              <a:rPr lang="de-CH" sz="2400" dirty="0"/>
              <a:t>65 - 94% sind noch zu Beginn der Jagdsaison im Brutgebiet</a:t>
            </a:r>
          </a:p>
          <a:p>
            <a:r>
              <a:rPr lang="de-CH" sz="2400" dirty="0"/>
              <a:t>e</a:t>
            </a:r>
            <a:r>
              <a:rPr lang="de-CH" sz="2400" b="0" i="0" dirty="0">
                <a:effectLst/>
              </a:rPr>
              <a:t>rst Anfang Dezember sind 95% abgezogen</a:t>
            </a:r>
          </a:p>
          <a:p>
            <a:endParaRPr lang="de-DE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9C026D-3DB0-1780-9636-30D1AB965426}"/>
              </a:ext>
            </a:extLst>
          </p:cNvPr>
          <p:cNvCxnSpPr/>
          <p:nvPr/>
        </p:nvCxnSpPr>
        <p:spPr>
          <a:xfrm>
            <a:off x="4757768" y="3995447"/>
            <a:ext cx="0" cy="218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E4C140-2FFB-3E99-E14B-AF434A3D3E39}"/>
              </a:ext>
            </a:extLst>
          </p:cNvPr>
          <p:cNvCxnSpPr/>
          <p:nvPr/>
        </p:nvCxnSpPr>
        <p:spPr>
          <a:xfrm>
            <a:off x="7817960" y="3995447"/>
            <a:ext cx="0" cy="218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6859D-3EE6-D01C-DC89-3D15B38798D7}"/>
              </a:ext>
            </a:extLst>
          </p:cNvPr>
          <p:cNvSpPr/>
          <p:nvPr/>
        </p:nvSpPr>
        <p:spPr>
          <a:xfrm>
            <a:off x="5738523" y="2807208"/>
            <a:ext cx="1128616" cy="3356820"/>
          </a:xfrm>
          <a:prstGeom prst="rect">
            <a:avLst/>
          </a:prstGeom>
          <a:solidFill>
            <a:srgbClr val="EFE0D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0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Vogelwarte Farbpalette">
      <a:dk1>
        <a:srgbClr val="000000"/>
      </a:dk1>
      <a:lt1>
        <a:srgbClr val="FFFFFF"/>
      </a:lt1>
      <a:dk2>
        <a:srgbClr val="323232"/>
      </a:dk2>
      <a:lt2>
        <a:srgbClr val="F4F4F4"/>
      </a:lt2>
      <a:accent1>
        <a:srgbClr val="DF1C15"/>
      </a:accent1>
      <a:accent2>
        <a:srgbClr val="ED7D31"/>
      </a:accent2>
      <a:accent3>
        <a:srgbClr val="E4B900"/>
      </a:accent3>
      <a:accent4>
        <a:srgbClr val="A16840"/>
      </a:accent4>
      <a:accent5>
        <a:srgbClr val="69A334"/>
      </a:accent5>
      <a:accent6>
        <a:srgbClr val="547EB5"/>
      </a:accent6>
      <a:hlink>
        <a:srgbClr val="DF1C15"/>
      </a:hlink>
      <a:folHlink>
        <a:srgbClr val="636363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Praesentation_CD24.potx" id="{BDD5888C-EF43-4169-903A-3DBB9EEE2634}" vid="{9952B782-C32A-42F4-9395-9AC0628299D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8F031CA9783418DD49A73ACC1C3F2" ma:contentTypeVersion="13" ma:contentTypeDescription="Create a new document." ma:contentTypeScope="" ma:versionID="e83b2429d2a7e80d36a55efe3304ce6e">
  <xsd:schema xmlns:xsd="http://www.w3.org/2001/XMLSchema" xmlns:xs="http://www.w3.org/2001/XMLSchema" xmlns:p="http://schemas.microsoft.com/office/2006/metadata/properties" xmlns:ns2="64caa5af-6bf8-4108-be93-99f88450b760" xmlns:ns3="def8b597-0090-495a-80f4-bbd4e34bc5d0" targetNamespace="http://schemas.microsoft.com/office/2006/metadata/properties" ma:root="true" ma:fieldsID="f349f5c53a2a790c15b4a6b612641b4d" ns2:_="" ns3:_="">
    <xsd:import namespace="64caa5af-6bf8-4108-be93-99f88450b760"/>
    <xsd:import namespace="def8b597-0090-495a-80f4-bbd4e34bc5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aa5af-6bf8-4108-be93-99f88450b7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2f7f86-b127-404d-a8be-07456755a1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8b597-0090-495a-80f4-bbd4e34bc5d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1d5f3bb-c2c4-4f57-9c76-fc118a8f1ef1}" ma:internalName="TaxCatchAll" ma:showField="CatchAllData" ma:web="def8b597-0090-495a-80f4-bbd4e34bc5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caa5af-6bf8-4108-be93-99f88450b760">
      <Terms xmlns="http://schemas.microsoft.com/office/infopath/2007/PartnerControls"/>
    </lcf76f155ced4ddcb4097134ff3c332f>
    <TaxCatchAll xmlns="def8b597-0090-495a-80f4-bbd4e34bc5d0" xsi:nil="true"/>
  </documentManagement>
</p:properties>
</file>

<file path=customXml/itemProps1.xml><?xml version="1.0" encoding="utf-8"?>
<ds:datastoreItem xmlns:ds="http://schemas.openxmlformats.org/officeDocument/2006/customXml" ds:itemID="{9FEC3A85-9DBA-4064-AA7B-6BF1138203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C1C1F5-06F8-49D5-A6AC-7C14B5D5BA06}">
  <ds:schemaRefs>
    <ds:schemaRef ds:uri="64caa5af-6bf8-4108-be93-99f88450b760"/>
    <ds:schemaRef ds:uri="def8b597-0090-495a-80f4-bbd4e34bc5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8B9F3AB-7895-4930-AC8A-ABB47470F50A}">
  <ds:schemaRefs>
    <ds:schemaRef ds:uri="64caa5af-6bf8-4108-be93-99f88450b760"/>
    <ds:schemaRef ds:uri="def8b597-0090-495a-80f4-bbd4e34bc5d0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Vorlage_Praesentation_CD24</Template>
  <TotalTime>101</TotalTime>
  <Words>656</Words>
  <Application>Microsoft Office PowerPoint</Application>
  <PresentationFormat>Widescreen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Franklin Gothic Book</vt:lpstr>
      <vt:lpstr>Calibri</vt:lpstr>
      <vt:lpstr>Arial</vt:lpstr>
      <vt:lpstr>Office</vt:lpstr>
      <vt:lpstr>Woher kommen die in der Schweiz geschossenen  Waldschnepfen?</vt:lpstr>
      <vt:lpstr>Verbreitung der Waldschnepfe in der Schweiz</vt:lpstr>
      <vt:lpstr>Waldschnepfenjagd in der Schweiz</vt:lpstr>
      <vt:lpstr>Waldschnepfenjagd in der Schweiz</vt:lpstr>
      <vt:lpstr>Wie wirkt sich die Jagd auf die Waldschnepfe aus?</vt:lpstr>
      <vt:lpstr>Waldschnepfenstudie im Jura 2005 – 2018</vt:lpstr>
      <vt:lpstr>Federsammlung von geschossenen Waldschnepfen</vt:lpstr>
      <vt:lpstr>Ergebnisse in Zahlen</vt:lpstr>
      <vt:lpstr>Waldschnepfen ziehen erst spät ab</vt:lpstr>
      <vt:lpstr>Abschuss erfolgt hauptsächlich zur Zugzeit</vt:lpstr>
      <vt:lpstr>Anteil der ausländischen Waldschnepfen</vt:lpstr>
      <vt:lpstr>Schätzung der jährlichen Jagdmortalität</vt:lpstr>
      <vt:lpstr>Auswirkung der Jagd schwer abzuschätzen</vt:lpstr>
      <vt:lpstr>Fazit zur Waldschnepfenjagd</vt:lpstr>
      <vt:lpstr>Vielen Dank an alle Mitwirkenden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Steffen Oppel</dc:creator>
  <cp:lastModifiedBy>Steffen Oppel</cp:lastModifiedBy>
  <cp:revision>1</cp:revision>
  <dcterms:created xsi:type="dcterms:W3CDTF">2025-01-23T08:37:34Z</dcterms:created>
  <dcterms:modified xsi:type="dcterms:W3CDTF">2025-12-29T09:47:42Z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0x010100D988F031CA9783418DD49A73ACC1C3F2</vt:lpwstr>
  </property>
  <property fmtid="{D5CDD505-2E9C-101B-9397-08002B2CF9AE}" pid="3" name="MediaServiceImageTags">
    <vt:lpwstr/>
  </property>
</Properties>
</file>